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Masters/slideMaster5.xml" ContentType="application/vnd.openxmlformats-officedocument.presentationml.slideMaster+xml"/>
  <Override PartName="/ppt/slideMasters/slideMaster6.xml" ContentType="application/vnd.openxmlformats-officedocument.presentationml.slideMaster+xml"/>
  <Override PartName="/ppt/slideMasters/slideMaster7.xml" ContentType="application/vnd.openxmlformats-officedocument.presentationml.slideMaster+xml"/>
  <Override PartName="/ppt/slideMasters/slideMaster8.xml" ContentType="application/vnd.openxmlformats-officedocument.presentationml.slideMaster+xml"/>
  <Override PartName="/ppt/slideMasters/slideMaster9.xml" ContentType="application/vnd.openxmlformats-officedocument.presentationml.slideMaster+xml"/>
  <Override PartName="/ppt/slideMasters/slideMaster10.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handoutMasters/handoutMaster1.xml" ContentType="application/vnd.openxmlformats-officedocument.presentationml.handout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theme/theme2.xml" ContentType="application/vnd.openxmlformats-officedocument.theme+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3.xml" ContentType="application/vnd.openxmlformats-officedocument.theme+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theme/theme4.xml" ContentType="application/vnd.openxmlformats-officedocument.theme+xml"/>
  <Override PartName="/ppt/slideLayouts/slideLayout20.xml" ContentType="application/vnd.openxmlformats-officedocument.presentationml.slideLayout+xml"/>
  <Override PartName="/ppt/theme/theme5.xml" ContentType="application/vnd.openxmlformats-officedocument.theme+xml"/>
  <Override PartName="/ppt/slideLayouts/slideLayout21.xml" ContentType="application/vnd.openxmlformats-officedocument.presentationml.slideLayout+xml"/>
  <Override PartName="/ppt/theme/theme6.xml" ContentType="application/vnd.openxmlformats-officedocument.theme+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theme/theme7.xml" ContentType="application/vnd.openxmlformats-officedocument.theme+xml"/>
  <Override PartName="/ppt/slideLayouts/slideLayout24.xml" ContentType="application/vnd.openxmlformats-officedocument.presentationml.slideLayout+xml"/>
  <Override PartName="/ppt/theme/theme8.xml" ContentType="application/vnd.openxmlformats-officedocument.theme+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theme/theme9.xml" ContentType="application/vnd.openxmlformats-officedocument.theme+xml"/>
  <Override PartName="/ppt/slideLayouts/slideLayout27.xml" ContentType="application/vnd.openxmlformats-officedocument.presentationml.slideLayout+xml"/>
  <Override PartName="/ppt/theme/theme10.xml" ContentType="application/vnd.openxmlformats-officedocument.theme+xml"/>
  <Override PartName="/ppt/theme/theme11.xml" ContentType="application/vnd.openxmlformats-officedocument.them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79" r:id="rId1"/>
    <p:sldMasterId id="2147483706" r:id="rId2"/>
    <p:sldMasterId id="2147483691" r:id="rId3"/>
    <p:sldMasterId id="2147483710" r:id="rId4"/>
    <p:sldMasterId id="2147483684" r:id="rId5"/>
    <p:sldMasterId id="2147483720" r:id="rId6"/>
    <p:sldMasterId id="2147483686" r:id="rId7"/>
    <p:sldMasterId id="2147483722" r:id="rId8"/>
    <p:sldMasterId id="2147483701" r:id="rId9"/>
    <p:sldMasterId id="2147483724" r:id="rId10"/>
  </p:sldMasterIdLst>
  <p:handoutMasterIdLst>
    <p:handoutMasterId r:id="rId31"/>
  </p:handoutMasterIdLst>
  <p:sldIdLst>
    <p:sldId id="322" r:id="rId11"/>
    <p:sldId id="323" r:id="rId12"/>
    <p:sldId id="324" r:id="rId13"/>
    <p:sldId id="325" r:id="rId14"/>
    <p:sldId id="326" r:id="rId15"/>
    <p:sldId id="390" r:id="rId16"/>
    <p:sldId id="391" r:id="rId17"/>
    <p:sldId id="435" r:id="rId18"/>
    <p:sldId id="392" r:id="rId19"/>
    <p:sldId id="393" r:id="rId20"/>
    <p:sldId id="394" r:id="rId21"/>
    <p:sldId id="395" r:id="rId22"/>
    <p:sldId id="396" r:id="rId23"/>
    <p:sldId id="397" r:id="rId24"/>
    <p:sldId id="341" r:id="rId25"/>
    <p:sldId id="439" r:id="rId26"/>
    <p:sldId id="328" r:id="rId27"/>
    <p:sldId id="398" r:id="rId28"/>
    <p:sldId id="440" r:id="rId29"/>
    <p:sldId id="408" r:id="rId30"/>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521415D9-36F7-43E2-AB2F-B90AF26B5E84}">
      <p14:sectionLst xmlns:p14="http://schemas.microsoft.com/office/powerpoint/2010/main">
        <p14:section name="Main Content" id="{5973D931-3BAC-4F30-9C16-B7461F574E40}">
          <p14:sldIdLst>
            <p14:sldId id="322"/>
            <p14:sldId id="323"/>
            <p14:sldId id="324"/>
            <p14:sldId id="325"/>
            <p14:sldId id="326"/>
            <p14:sldId id="390"/>
            <p14:sldId id="391"/>
            <p14:sldId id="435"/>
            <p14:sldId id="392"/>
            <p14:sldId id="393"/>
            <p14:sldId id="394"/>
            <p14:sldId id="395"/>
            <p14:sldId id="396"/>
            <p14:sldId id="397"/>
            <p14:sldId id="341"/>
            <p14:sldId id="439"/>
            <p14:sldId id="328"/>
            <p14:sldId id="398"/>
            <p14:sldId id="440"/>
            <p14:sldId id="408"/>
          </p14:sldIdLst>
        </p14:section>
        <p14:section name="Appendix: Image Descriptions for Unsighted Students" id="{9E859B0B-078E-463E-89A6-21C20DD280C4}">
          <p14:sldIdLst/>
        </p14:section>
      </p14:sectionLst>
    </p:ext>
    <p:ext uri="{EFAFB233-063F-42B5-8137-9DF3F51BA10A}">
      <p15:sldGuideLst xmlns:p15="http://schemas.microsoft.com/office/powerpoint/2012/main">
        <p15:guide id="2" pos="486" userDrawn="1">
          <p15:clr>
            <a:srgbClr val="A4A3A4"/>
          </p15:clr>
        </p15:guide>
        <p15:guide id="3" orient="horz" pos="471" userDrawn="1">
          <p15:clr>
            <a:srgbClr val="A4A3A4"/>
          </p15:clr>
        </p15:guide>
        <p15:guide id="4" pos="5640" userDrawn="1">
          <p15:clr>
            <a:srgbClr val="A4A3A4"/>
          </p15:clr>
        </p15:guide>
        <p15:guide id="5" orient="horz" pos="314" userDrawn="1">
          <p15:clr>
            <a:srgbClr val="A4A3A4"/>
          </p15:clr>
        </p15:guide>
        <p15:guide id="6" orient="horz" pos="4287" userDrawn="1">
          <p15:clr>
            <a:srgbClr val="A4A3A4"/>
          </p15:clr>
        </p15:guide>
        <p15:guide id="7" orient="horz" pos="2641" userDrawn="1">
          <p15:clr>
            <a:srgbClr val="A4A3A4"/>
          </p15:clr>
        </p15:guide>
        <p15:guide id="8" orient="horz" pos="4320" userDrawn="1">
          <p15:clr>
            <a:srgbClr val="A4A3A4"/>
          </p15:clr>
        </p15:guide>
        <p15:guide id="9" pos="600" userDrawn="1">
          <p15:clr>
            <a:srgbClr val="A4A3A4"/>
          </p15:clr>
        </p15:guide>
      </p15:sldGuideLst>
    </p:ext>
    <p:ext uri="{2D200454-40CA-4A62-9FC3-DE9A4176ACB9}">
      <p15:notesGuideLst xmlns:p15="http://schemas.microsoft.com/office/powerpoint/2012/main"/>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Ciporen, Laura" initials="CL" lastIdx="4" clrIdx="0">
    <p:extLst>
      <p:ext uri="{19B8F6BF-5375-455C-9EA6-DF929625EA0E}">
        <p15:presenceInfo xmlns:p15="http://schemas.microsoft.com/office/powerpoint/2012/main" userId="S-1-5-21-1645522239-1123561945-839522115-1006658" providerId="AD"/>
      </p:ext>
    </p:extLst>
  </p:cmAuthor>
  <p:cmAuthor id="2" name="Ciporen, Laura" initials="CL [2]" lastIdx="2" clrIdx="1">
    <p:extLst>
      <p:ext uri="{19B8F6BF-5375-455C-9EA6-DF929625EA0E}">
        <p15:presenceInfo xmlns:p15="http://schemas.microsoft.com/office/powerpoint/2012/main" userId="S::laura.ciporen@mheducation.com::567f631f-0624-4179-9d16-569ddce48823" providerId="AD"/>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useTimings="0">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E51F28"/>
    <a:srgbClr val="757575"/>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4842" autoAdjust="0"/>
    <p:restoredTop sz="87164" autoAdjust="0"/>
  </p:normalViewPr>
  <p:slideViewPr>
    <p:cSldViewPr snapToGrid="0" showGuides="1">
      <p:cViewPr varScale="1">
        <p:scale>
          <a:sx n="95" d="100"/>
          <a:sy n="95" d="100"/>
        </p:scale>
        <p:origin x="90" y="660"/>
      </p:cViewPr>
      <p:guideLst>
        <p:guide pos="486"/>
        <p:guide orient="horz" pos="471"/>
        <p:guide pos="5640"/>
        <p:guide orient="horz" pos="314"/>
        <p:guide orient="horz" pos="4287"/>
        <p:guide orient="horz" pos="2641"/>
        <p:guide orient="horz" pos="4320"/>
        <p:guide pos="600"/>
      </p:guideLst>
    </p:cSldViewPr>
  </p:slideViewPr>
  <p:outlineViewPr>
    <p:cViewPr>
      <p:scale>
        <a:sx n="33" d="100"/>
        <a:sy n="33" d="100"/>
      </p:scale>
      <p:origin x="0" y="-31608"/>
    </p:cViewPr>
  </p:outlineViewPr>
  <p:notesTextViewPr>
    <p:cViewPr>
      <p:scale>
        <a:sx n="3" d="2"/>
        <a:sy n="3" d="2"/>
      </p:scale>
      <p:origin x="0" y="0"/>
    </p:cViewPr>
  </p:notesTextViewPr>
  <p:sorterViewPr>
    <p:cViewPr>
      <p:scale>
        <a:sx n="100" d="100"/>
        <a:sy n="100" d="100"/>
      </p:scale>
      <p:origin x="0" y="0"/>
    </p:cViewPr>
  </p:sorterViewPr>
  <p:notesViewPr>
    <p:cSldViewPr snapToGrid="0">
      <p:cViewPr varScale="1">
        <p:scale>
          <a:sx n="49" d="100"/>
          <a:sy n="49" d="100"/>
        </p:scale>
        <p:origin x="2040" y="36"/>
      </p:cViewPr>
      <p:guideLst/>
    </p:cSldViewPr>
  </p:notesViewPr>
  <p:gridSpacing cx="347472" cy="347472"/>
</p:viewPr>
</file>

<file path=ppt/_rels/presentation.xml.rels><?xml version="1.0" encoding="UTF-8" standalone="yes"?>
<Relationships xmlns="http://schemas.openxmlformats.org/package/2006/relationships"><Relationship Id="rId13" Type="http://schemas.openxmlformats.org/officeDocument/2006/relationships/slide" Target="slides/slide3.xml"/><Relationship Id="rId18" Type="http://schemas.openxmlformats.org/officeDocument/2006/relationships/slide" Target="slides/slide8.xml"/><Relationship Id="rId26" Type="http://schemas.openxmlformats.org/officeDocument/2006/relationships/slide" Target="slides/slide16.xml"/><Relationship Id="rId3" Type="http://schemas.openxmlformats.org/officeDocument/2006/relationships/slideMaster" Target="slideMasters/slideMaster3.xml"/><Relationship Id="rId21" Type="http://schemas.openxmlformats.org/officeDocument/2006/relationships/slide" Target="slides/slide11.xml"/><Relationship Id="rId34" Type="http://schemas.openxmlformats.org/officeDocument/2006/relationships/viewProps" Target="viewProps.xml"/><Relationship Id="rId7" Type="http://schemas.openxmlformats.org/officeDocument/2006/relationships/slideMaster" Target="slideMasters/slideMaster7.xml"/><Relationship Id="rId12" Type="http://schemas.openxmlformats.org/officeDocument/2006/relationships/slide" Target="slides/slide2.xml"/><Relationship Id="rId17" Type="http://schemas.openxmlformats.org/officeDocument/2006/relationships/slide" Target="slides/slide7.xml"/><Relationship Id="rId25" Type="http://schemas.openxmlformats.org/officeDocument/2006/relationships/slide" Target="slides/slide15.xml"/><Relationship Id="rId33" Type="http://schemas.openxmlformats.org/officeDocument/2006/relationships/presProps" Target="presProps.xml"/><Relationship Id="rId2" Type="http://schemas.openxmlformats.org/officeDocument/2006/relationships/slideMaster" Target="slideMasters/slideMaster2.xml"/><Relationship Id="rId16" Type="http://schemas.openxmlformats.org/officeDocument/2006/relationships/slide" Target="slides/slide6.xml"/><Relationship Id="rId20" Type="http://schemas.openxmlformats.org/officeDocument/2006/relationships/slide" Target="slides/slide10.xml"/><Relationship Id="rId29"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Master" Target="slideMasters/slideMaster6.xml"/><Relationship Id="rId11" Type="http://schemas.openxmlformats.org/officeDocument/2006/relationships/slide" Target="slides/slide1.xml"/><Relationship Id="rId24" Type="http://schemas.openxmlformats.org/officeDocument/2006/relationships/slide" Target="slides/slide14.xml"/><Relationship Id="rId32" Type="http://schemas.openxmlformats.org/officeDocument/2006/relationships/commentAuthors" Target="commentAuthors.xml"/><Relationship Id="rId5" Type="http://schemas.openxmlformats.org/officeDocument/2006/relationships/slideMaster" Target="slideMasters/slideMaster5.xml"/><Relationship Id="rId15" Type="http://schemas.openxmlformats.org/officeDocument/2006/relationships/slide" Target="slides/slide5.xml"/><Relationship Id="rId23" Type="http://schemas.openxmlformats.org/officeDocument/2006/relationships/slide" Target="slides/slide13.xml"/><Relationship Id="rId28" Type="http://schemas.openxmlformats.org/officeDocument/2006/relationships/slide" Target="slides/slide18.xml"/><Relationship Id="rId36" Type="http://schemas.openxmlformats.org/officeDocument/2006/relationships/tableStyles" Target="tableStyles.xml"/><Relationship Id="rId10" Type="http://schemas.openxmlformats.org/officeDocument/2006/relationships/slideMaster" Target="slideMasters/slideMaster10.xml"/><Relationship Id="rId19" Type="http://schemas.openxmlformats.org/officeDocument/2006/relationships/slide" Target="slides/slide9.xml"/><Relationship Id="rId31" Type="http://schemas.openxmlformats.org/officeDocument/2006/relationships/handoutMaster" Target="handoutMasters/handoutMaster1.xml"/><Relationship Id="rId4" Type="http://schemas.openxmlformats.org/officeDocument/2006/relationships/slideMaster" Target="slideMasters/slideMaster4.xml"/><Relationship Id="rId9" Type="http://schemas.openxmlformats.org/officeDocument/2006/relationships/slideMaster" Target="slideMasters/slideMaster9.xml"/><Relationship Id="rId14" Type="http://schemas.openxmlformats.org/officeDocument/2006/relationships/slide" Target="slides/slide4.xml"/><Relationship Id="rId22" Type="http://schemas.openxmlformats.org/officeDocument/2006/relationships/slide" Target="slides/slide12.xml"/><Relationship Id="rId27" Type="http://schemas.openxmlformats.org/officeDocument/2006/relationships/slide" Target="slides/slide17.xml"/><Relationship Id="rId30" Type="http://schemas.openxmlformats.org/officeDocument/2006/relationships/slide" Target="slides/slide20.xml"/><Relationship Id="rId35" Type="http://schemas.openxmlformats.org/officeDocument/2006/relationships/theme" Target="theme/theme1.xml"/><Relationship Id="rId8" Type="http://schemas.openxmlformats.org/officeDocument/2006/relationships/slideMaster" Target="slideMasters/slideMaster8.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11.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a:extLst>
              <a:ext uri="{FF2B5EF4-FFF2-40B4-BE49-F238E27FC236}">
                <a16:creationId xmlns:a16="http://schemas.microsoft.com/office/drawing/2014/main" id="{83B0D175-52D0-3246-6047-1787019722A1}"/>
              </a:ext>
            </a:extLst>
          </p:cNvPr>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dirty="0"/>
          </a:p>
        </p:txBody>
      </p:sp>
      <p:sp>
        <p:nvSpPr>
          <p:cNvPr id="3" name="Date Placeholder 2">
            <a:extLst>
              <a:ext uri="{FF2B5EF4-FFF2-40B4-BE49-F238E27FC236}">
                <a16:creationId xmlns:a16="http://schemas.microsoft.com/office/drawing/2014/main" id="{E0555E3C-2F05-8D73-42D1-59FBC767BA8F}"/>
              </a:ext>
            </a:extLst>
          </p:cNvPr>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4B9979EE-30E8-48BB-A1CE-D772FD2A9E23}" type="datetimeFigureOut">
              <a:rPr lang="en-US" smtClean="0"/>
              <a:t>8/14/2026</a:t>
            </a:fld>
            <a:endParaRPr lang="en-US" dirty="0"/>
          </a:p>
        </p:txBody>
      </p:sp>
      <p:sp>
        <p:nvSpPr>
          <p:cNvPr id="4" name="Footer Placeholder 3">
            <a:extLst>
              <a:ext uri="{FF2B5EF4-FFF2-40B4-BE49-F238E27FC236}">
                <a16:creationId xmlns:a16="http://schemas.microsoft.com/office/drawing/2014/main" id="{195BCAD5-7EC4-0F3E-D670-2242C41813CF}"/>
              </a:ext>
            </a:extLst>
          </p:cNvPr>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dirty="0"/>
          </a:p>
        </p:txBody>
      </p:sp>
      <p:sp>
        <p:nvSpPr>
          <p:cNvPr id="5" name="Slide Number Placeholder 4">
            <a:extLst>
              <a:ext uri="{FF2B5EF4-FFF2-40B4-BE49-F238E27FC236}">
                <a16:creationId xmlns:a16="http://schemas.microsoft.com/office/drawing/2014/main" id="{84AF48FE-61BE-9183-BA1A-1BEED3DF0C61}"/>
              </a:ext>
            </a:extLst>
          </p:cNvPr>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E5754A0B-8A4D-4BE3-85C1-1AD4FA2C25A6}" type="slidenum">
              <a:rPr lang="en-US" smtClean="0"/>
              <a:t>‹#›</a:t>
            </a:fld>
            <a:endParaRPr lang="en-US" dirty="0"/>
          </a:p>
        </p:txBody>
      </p:sp>
    </p:spTree>
    <p:extLst>
      <p:ext uri="{BB962C8B-B14F-4D97-AF65-F5344CB8AC3E}">
        <p14:creationId xmlns:p14="http://schemas.microsoft.com/office/powerpoint/2010/main" val="456267792"/>
      </p:ext>
    </p:extLst>
  </p:cSld>
  <p:clrMap bg1="lt1" tx1="dk1" bg2="lt2" tx2="dk2" accent1="accent1" accent2="accent2" accent3="accent3" accent4="accent4" accent5="accent5" accent6="accent6" hlink="hlink" folHlink="folHlink"/>
</p:handout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20.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5.xml"/></Relationships>
</file>

<file path=ppt/slideLayouts/_rels/slideLayout2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6.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1_Title Slide W/Cover">
    <p:spTree>
      <p:nvGrpSpPr>
        <p:cNvPr id="1" name=""/>
        <p:cNvGrpSpPr/>
        <p:nvPr/>
      </p:nvGrpSpPr>
      <p:grpSpPr>
        <a:xfrm>
          <a:off x="0" y="0"/>
          <a:ext cx="0" cy="0"/>
          <a:chOff x="0" y="0"/>
          <a:chExt cx="0" cy="0"/>
        </a:xfrm>
      </p:grpSpPr>
      <p:grpSp>
        <p:nvGrpSpPr>
          <p:cNvPr id="20" name="MHE Official Background, fixed">
            <a:extLst>
              <a:ext uri="{C183D7F6-B498-43B3-948B-1728B52AA6E4}">
                <adec:decorative xmlns:adec="http://schemas.microsoft.com/office/drawing/2017/decorative" val="1"/>
              </a:ext>
            </a:extLst>
          </p:cNvPr>
          <p:cNvGrpSpPr/>
          <p:nvPr userDrawn="1"/>
        </p:nvGrpSpPr>
        <p:grpSpPr>
          <a:xfrm>
            <a:off x="346105" y="2099014"/>
            <a:ext cx="3863458" cy="3863458"/>
            <a:chOff x="331115" y="2099014"/>
            <a:chExt cx="3863458" cy="3863458"/>
          </a:xfrm>
        </p:grpSpPr>
        <p:sp>
          <p:nvSpPr>
            <p:cNvPr id="13" name="Rectangle 12">
              <a:extLst>
                <a:ext uri="{FF2B5EF4-FFF2-40B4-BE49-F238E27FC236}">
                  <a16:creationId xmlns:a16="http://schemas.microsoft.com/office/drawing/2014/main" id="{FD9DDEA9-6897-2B48-BA6A-9075880AA615}"/>
                </a:ext>
              </a:extLst>
            </p:cNvPr>
            <p:cNvSpPr/>
            <p:nvPr userDrawn="1"/>
          </p:nvSpPr>
          <p:spPr>
            <a:xfrm>
              <a:off x="331115" y="2099014"/>
              <a:ext cx="3863458" cy="3863458"/>
            </a:xfrm>
            <a:prstGeom prst="rect">
              <a:avLst/>
            </a:prstGeom>
            <a:solidFill>
              <a:srgbClr val="720F11"/>
            </a:solidFill>
            <a:ln>
              <a:noFill/>
            </a:ln>
          </p:spPr>
          <p:style>
            <a:lnRef idx="2">
              <a:schemeClr val="accent4">
                <a:shade val="50000"/>
              </a:schemeClr>
            </a:lnRef>
            <a:fillRef idx="1">
              <a:schemeClr val="accent4"/>
            </a:fillRef>
            <a:effectRef idx="0">
              <a:schemeClr val="accent4"/>
            </a:effectRef>
            <a:fontRef idx="minor">
              <a:schemeClr val="lt1"/>
            </a:fontRef>
          </p:style>
          <p:txBody>
            <a:bodyPr rtlCol="0" anchor="ctr"/>
            <a:lstStyle/>
            <a:p>
              <a:pPr algn="ctr"/>
              <a:endParaRPr lang="en-US" dirty="0">
                <a:latin typeface="Arial" panose="020B0604020202020204" pitchFamily="34" charset="0"/>
              </a:endParaRPr>
            </a:p>
          </p:txBody>
        </p:sp>
        <p:sp>
          <p:nvSpPr>
            <p:cNvPr id="14" name="Rectangle 13">
              <a:extLst>
                <a:ext uri="{FF2B5EF4-FFF2-40B4-BE49-F238E27FC236}">
                  <a16:creationId xmlns:a16="http://schemas.microsoft.com/office/drawing/2014/main" id="{52AD1ADE-6D88-5C48-9EEF-7E081C733011}"/>
                </a:ext>
              </a:extLst>
            </p:cNvPr>
            <p:cNvSpPr/>
            <p:nvPr userDrawn="1"/>
          </p:nvSpPr>
          <p:spPr>
            <a:xfrm>
              <a:off x="467612" y="2368353"/>
              <a:ext cx="3457621" cy="3457621"/>
            </a:xfrm>
            <a:prstGeom prst="rect">
              <a:avLst/>
            </a:prstGeom>
            <a:solidFill>
              <a:srgbClr val="9F2241"/>
            </a:solidFill>
            <a:ln>
              <a:noFill/>
            </a:ln>
          </p:spPr>
          <p:style>
            <a:lnRef idx="2">
              <a:schemeClr val="accent4">
                <a:shade val="50000"/>
              </a:schemeClr>
            </a:lnRef>
            <a:fillRef idx="1">
              <a:schemeClr val="accent4"/>
            </a:fillRef>
            <a:effectRef idx="0">
              <a:schemeClr val="accent4"/>
            </a:effectRef>
            <a:fontRef idx="minor">
              <a:schemeClr val="lt1"/>
            </a:fontRef>
          </p:style>
          <p:txBody>
            <a:bodyPr rtlCol="0" anchor="ctr"/>
            <a:lstStyle/>
            <a:p>
              <a:pPr algn="ctr"/>
              <a:endParaRPr lang="en-US" dirty="0">
                <a:latin typeface="Arial" panose="020B0604020202020204" pitchFamily="34" charset="0"/>
              </a:endParaRPr>
            </a:p>
          </p:txBody>
        </p:sp>
        <p:sp>
          <p:nvSpPr>
            <p:cNvPr id="15" name="Rectangle 14">
              <a:extLst>
                <a:ext uri="{FF2B5EF4-FFF2-40B4-BE49-F238E27FC236}">
                  <a16:creationId xmlns:a16="http://schemas.microsoft.com/office/drawing/2014/main" id="{AFE6DE48-1064-2849-AF2D-2E29711B1885}"/>
                </a:ext>
              </a:extLst>
            </p:cNvPr>
            <p:cNvSpPr/>
            <p:nvPr userDrawn="1"/>
          </p:nvSpPr>
          <p:spPr>
            <a:xfrm>
              <a:off x="599258" y="2898475"/>
              <a:ext cx="2793799" cy="2792652"/>
            </a:xfrm>
            <a:prstGeom prst="rect">
              <a:avLst/>
            </a:prstGeom>
            <a:solidFill>
              <a:srgbClr val="E21A23"/>
            </a:solidFill>
            <a:ln>
              <a:noFill/>
            </a:ln>
          </p:spPr>
          <p:style>
            <a:lnRef idx="2">
              <a:schemeClr val="accent5">
                <a:shade val="50000"/>
              </a:schemeClr>
            </a:lnRef>
            <a:fillRef idx="1">
              <a:schemeClr val="accent5"/>
            </a:fillRef>
            <a:effectRef idx="0">
              <a:schemeClr val="accent5"/>
            </a:effectRef>
            <a:fontRef idx="minor">
              <a:schemeClr val="lt1"/>
            </a:fontRef>
          </p:style>
          <p:txBody>
            <a:bodyPr rtlCol="0" anchor="ctr"/>
            <a:lstStyle/>
            <a:p>
              <a:pPr algn="ctr"/>
              <a:endParaRPr lang="en-US" dirty="0">
                <a:latin typeface="Arial" panose="020B0604020202020204" pitchFamily="34" charset="0"/>
              </a:endParaRPr>
            </a:p>
          </p:txBody>
        </p:sp>
      </p:grpSp>
      <p:sp>
        <p:nvSpPr>
          <p:cNvPr id="7" name="Title"/>
          <p:cNvSpPr>
            <a:spLocks noGrp="1"/>
          </p:cNvSpPr>
          <p:nvPr>
            <p:ph type="ctrTitle" hasCustomPrompt="1"/>
          </p:nvPr>
        </p:nvSpPr>
        <p:spPr>
          <a:xfrm>
            <a:off x="621792" y="3140014"/>
            <a:ext cx="2788920" cy="1157665"/>
          </a:xfrm>
          <a:prstGeom prst="rect">
            <a:avLst/>
          </a:prstGeom>
        </p:spPr>
        <p:txBody>
          <a:bodyPr anchor="b">
            <a:noAutofit/>
          </a:bodyPr>
          <a:lstStyle>
            <a:lvl1pPr algn="l">
              <a:lnSpc>
                <a:spcPct val="100000"/>
              </a:lnSpc>
              <a:defRPr sz="2600" b="1">
                <a:solidFill>
                  <a:schemeClr val="bg1"/>
                </a:solidFill>
                <a:latin typeface="Arial" panose="020B0604020202020204" pitchFamily="34" charset="0"/>
              </a:defRPr>
            </a:lvl1pPr>
          </a:lstStyle>
          <a:p>
            <a:r>
              <a:rPr lang="en-US" dirty="0"/>
              <a:t>Presentation Title</a:t>
            </a:r>
          </a:p>
        </p:txBody>
      </p:sp>
      <p:sp>
        <p:nvSpPr>
          <p:cNvPr id="8" name="Subtitle"/>
          <p:cNvSpPr>
            <a:spLocks noGrp="1"/>
          </p:cNvSpPr>
          <p:nvPr>
            <p:ph type="subTitle" idx="1" hasCustomPrompt="1"/>
          </p:nvPr>
        </p:nvSpPr>
        <p:spPr>
          <a:xfrm>
            <a:off x="621792" y="4261103"/>
            <a:ext cx="2788920" cy="612821"/>
          </a:xfrm>
          <a:prstGeom prst="rect">
            <a:avLst/>
          </a:prstGeom>
        </p:spPr>
        <p:txBody>
          <a:bodyPr/>
          <a:lstStyle>
            <a:lvl1pPr marL="0" indent="0" algn="l">
              <a:buNone/>
              <a:defRPr sz="1800" b="0">
                <a:solidFill>
                  <a:schemeClr val="bg1"/>
                </a:solidFill>
                <a:latin typeface="Arial" panose="020B0604020202020204" pitchFamily="34"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a:t>Presentation Subtitle</a:t>
            </a:r>
          </a:p>
        </p:txBody>
      </p:sp>
      <p:cxnSp>
        <p:nvCxnSpPr>
          <p:cNvPr id="9" name="MHE line separating subtitles from text">
            <a:extLst>
              <a:ext uri="{FF2B5EF4-FFF2-40B4-BE49-F238E27FC236}">
                <a16:creationId xmlns:a16="http://schemas.microsoft.com/office/drawing/2014/main" id="{EC86C884-D766-9149-B40E-B86A943DE6D1}"/>
              </a:ext>
              <a:ext uri="{C183D7F6-B498-43B3-948B-1728B52AA6E4}">
                <adec:decorative xmlns:adec="http://schemas.microsoft.com/office/drawing/2017/decorative" val="1"/>
              </a:ext>
            </a:extLst>
          </p:cNvPr>
          <p:cNvCxnSpPr>
            <a:cxnSpLocks/>
          </p:cNvCxnSpPr>
          <p:nvPr userDrawn="1"/>
        </p:nvCxnSpPr>
        <p:spPr>
          <a:xfrm>
            <a:off x="713232" y="4919472"/>
            <a:ext cx="2532888" cy="0"/>
          </a:xfrm>
          <a:prstGeom prst="line">
            <a:avLst/>
          </a:prstGeom>
          <a:ln w="12700">
            <a:solidFill>
              <a:schemeClr val="accent2"/>
            </a:solidFill>
          </a:ln>
        </p:spPr>
        <p:style>
          <a:lnRef idx="1">
            <a:schemeClr val="accent1"/>
          </a:lnRef>
          <a:fillRef idx="0">
            <a:schemeClr val="accent1"/>
          </a:fillRef>
          <a:effectRef idx="0">
            <a:schemeClr val="accent1"/>
          </a:effectRef>
          <a:fontRef idx="minor">
            <a:schemeClr val="tx1"/>
          </a:fontRef>
        </p:style>
      </p:cxnSp>
      <p:sp>
        <p:nvSpPr>
          <p:cNvPr id="23" name="Text Placeholder"/>
          <p:cNvSpPr>
            <a:spLocks noGrp="1"/>
          </p:cNvSpPr>
          <p:nvPr>
            <p:ph type="body" sz="quarter" idx="10" hasCustomPrompt="1"/>
          </p:nvPr>
        </p:nvSpPr>
        <p:spPr>
          <a:xfrm>
            <a:off x="621792" y="5093208"/>
            <a:ext cx="2788920" cy="576185"/>
          </a:xfrm>
          <a:prstGeom prst="rect">
            <a:avLst/>
          </a:prstGeom>
        </p:spPr>
        <p:txBody>
          <a:bodyPr/>
          <a:lstStyle>
            <a:lvl1pPr>
              <a:spcBef>
                <a:spcPts val="0"/>
              </a:spcBef>
              <a:defRPr sz="1200" b="1">
                <a:solidFill>
                  <a:schemeClr val="bg1"/>
                </a:solidFill>
                <a:latin typeface="Arial" panose="020B0604020202020204" pitchFamily="34" charset="0"/>
              </a:defRPr>
            </a:lvl1pPr>
            <a:lvl2pPr>
              <a:defRPr sz="1400">
                <a:solidFill>
                  <a:schemeClr val="bg1"/>
                </a:solidFill>
              </a:defRPr>
            </a:lvl2pPr>
            <a:lvl3pPr>
              <a:defRPr sz="1400">
                <a:solidFill>
                  <a:schemeClr val="bg1"/>
                </a:solidFill>
              </a:defRPr>
            </a:lvl3pPr>
            <a:lvl4pPr>
              <a:defRPr sz="1400">
                <a:solidFill>
                  <a:schemeClr val="bg1"/>
                </a:solidFill>
              </a:defRPr>
            </a:lvl4pPr>
            <a:lvl5pPr>
              <a:defRPr sz="1400">
                <a:solidFill>
                  <a:schemeClr val="bg1"/>
                </a:solidFill>
              </a:defRPr>
            </a:lvl5pPr>
          </a:lstStyle>
          <a:p>
            <a:pPr lvl="0"/>
            <a:r>
              <a:rPr lang="en-US" dirty="0"/>
              <a:t>Extra Text</a:t>
            </a:r>
          </a:p>
        </p:txBody>
      </p:sp>
      <p:sp>
        <p:nvSpPr>
          <p:cNvPr id="3" name="Cover Placeholder">
            <a:extLst>
              <a:ext uri="{FF2B5EF4-FFF2-40B4-BE49-F238E27FC236}">
                <a16:creationId xmlns:a16="http://schemas.microsoft.com/office/drawing/2014/main" id="{67C61915-1FDF-4DF1-95F4-8BAC894B4DC1}"/>
              </a:ext>
            </a:extLst>
          </p:cNvPr>
          <p:cNvSpPr>
            <a:spLocks noGrp="1"/>
          </p:cNvSpPr>
          <p:nvPr>
            <p:ph type="pic" sz="quarter" idx="11" hasCustomPrompt="1"/>
          </p:nvPr>
        </p:nvSpPr>
        <p:spPr>
          <a:xfrm>
            <a:off x="4572000" y="1450229"/>
            <a:ext cx="4229100" cy="4976453"/>
          </a:xfrm>
          <a:prstGeom prst="rect">
            <a:avLst/>
          </a:prstGeom>
        </p:spPr>
        <p:txBody>
          <a:bodyPr/>
          <a:lstStyle>
            <a:lvl1pPr>
              <a:defRPr>
                <a:latin typeface="Arial" panose="020B0604020202020204" pitchFamily="34" charset="0"/>
              </a:defRPr>
            </a:lvl1pPr>
          </a:lstStyle>
          <a:p>
            <a:r>
              <a:rPr lang="en-US" dirty="0"/>
              <a:t>Optional: Include Cover Here</a:t>
            </a:r>
          </a:p>
        </p:txBody>
      </p:sp>
      <p:sp>
        <p:nvSpPr>
          <p:cNvPr id="2" name="Long Copyright">
            <a:extLst>
              <a:ext uri="{FF2B5EF4-FFF2-40B4-BE49-F238E27FC236}">
                <a16:creationId xmlns:a16="http://schemas.microsoft.com/office/drawing/2014/main" id="{8AC4EEC4-5547-4185-92E7-A6CAF888043F}"/>
              </a:ext>
            </a:extLst>
          </p:cNvPr>
          <p:cNvSpPr>
            <a:spLocks noGrp="1"/>
          </p:cNvSpPr>
          <p:nvPr>
            <p:ph type="ftr" sz="quarter" idx="12"/>
          </p:nvPr>
        </p:nvSpPr>
        <p:spPr>
          <a:xfrm>
            <a:off x="0" y="6478438"/>
            <a:ext cx="9144000" cy="374266"/>
          </a:xfrm>
        </p:spPr>
        <p:txBody>
          <a:bodyPr/>
          <a:lstStyle>
            <a:lvl1pPr algn="ctr">
              <a:defRPr>
                <a:solidFill>
                  <a:schemeClr val="tx1"/>
                </a:solidFill>
              </a:defRPr>
            </a:lvl1pPr>
          </a:lstStyle>
          <a:p>
            <a:pPr defTabSz="457200">
              <a:spcBef>
                <a:spcPct val="20000"/>
              </a:spcBef>
              <a:defRPr/>
            </a:pPr>
            <a:r>
              <a:rPr lang="en-US" dirty="0"/>
              <a:t>© McGraw Hill LLC. All rights reserved. No reproduction or distribution without the prior written consent of McGraw Hill LLC.</a:t>
            </a:r>
          </a:p>
        </p:txBody>
      </p:sp>
    </p:spTree>
    <p:extLst>
      <p:ext uri="{BB962C8B-B14F-4D97-AF65-F5344CB8AC3E}">
        <p14:creationId xmlns:p14="http://schemas.microsoft.com/office/powerpoint/2010/main" val="1001655917"/>
      </p:ext>
    </p:extLst>
  </p:cSld>
  <p:clrMapOvr>
    <a:masterClrMapping/>
  </p:clrMapOvr>
  <p:extLst>
    <p:ext uri="{DCECCB84-F9BA-43D5-87BE-67443E8EF086}">
      <p15:sldGuideLst xmlns:p15="http://schemas.microsoft.com/office/powerpoint/2012/main">
        <p15:guide id="1" orient="horz" pos="957">
          <p15:clr>
            <a:srgbClr val="FBAE40"/>
          </p15:clr>
        </p15:guide>
        <p15:guide id="2" orient="horz" pos="4104">
          <p15:clr>
            <a:srgbClr val="FBAE40"/>
          </p15:clr>
        </p15:guide>
      </p15:sldGuideLst>
    </p:ext>
  </p:extLst>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2_Title Slide W/Cover">
    <p:spTree>
      <p:nvGrpSpPr>
        <p:cNvPr id="1" name=""/>
        <p:cNvGrpSpPr/>
        <p:nvPr/>
      </p:nvGrpSpPr>
      <p:grpSpPr>
        <a:xfrm>
          <a:off x="0" y="0"/>
          <a:ext cx="0" cy="0"/>
          <a:chOff x="0" y="0"/>
          <a:chExt cx="0" cy="0"/>
        </a:xfrm>
      </p:grpSpPr>
      <p:grpSp>
        <p:nvGrpSpPr>
          <p:cNvPr id="4" name="MHE Altered Background, fixed">
            <a:extLst>
              <a:ext uri="{FF2B5EF4-FFF2-40B4-BE49-F238E27FC236}">
                <a16:creationId xmlns:a16="http://schemas.microsoft.com/office/drawing/2014/main" id="{E2D8ACCF-E5FC-4FE9-9E84-B2A0A6B1EEBA}"/>
              </a:ext>
              <a:ext uri="{C183D7F6-B498-43B3-948B-1728B52AA6E4}">
                <adec:decorative xmlns:adec="http://schemas.microsoft.com/office/drawing/2017/decorative" val="1"/>
              </a:ext>
            </a:extLst>
          </p:cNvPr>
          <p:cNvGrpSpPr/>
          <p:nvPr userDrawn="1"/>
        </p:nvGrpSpPr>
        <p:grpSpPr>
          <a:xfrm>
            <a:off x="342900" y="2095500"/>
            <a:ext cx="3886199" cy="3886199"/>
            <a:chOff x="342900" y="2095500"/>
            <a:chExt cx="3886199" cy="3886199"/>
          </a:xfrm>
        </p:grpSpPr>
        <p:sp>
          <p:nvSpPr>
            <p:cNvPr id="14" name="Rectangle 13">
              <a:extLst>
                <a:ext uri="{FF2B5EF4-FFF2-40B4-BE49-F238E27FC236}">
                  <a16:creationId xmlns:a16="http://schemas.microsoft.com/office/drawing/2014/main" id="{52AD1ADE-6D88-5C48-9EEF-7E081C733011}"/>
                </a:ext>
              </a:extLst>
            </p:cNvPr>
            <p:cNvSpPr/>
            <p:nvPr userDrawn="1"/>
          </p:nvSpPr>
          <p:spPr>
            <a:xfrm>
              <a:off x="342900" y="2095500"/>
              <a:ext cx="3886199" cy="3886199"/>
            </a:xfrm>
            <a:prstGeom prst="rect">
              <a:avLst/>
            </a:prstGeom>
            <a:solidFill>
              <a:srgbClr val="9F2241"/>
            </a:solidFill>
            <a:ln>
              <a:noFill/>
            </a:ln>
          </p:spPr>
          <p:style>
            <a:lnRef idx="2">
              <a:schemeClr val="accent4">
                <a:shade val="50000"/>
              </a:schemeClr>
            </a:lnRef>
            <a:fillRef idx="1">
              <a:schemeClr val="accent4"/>
            </a:fillRef>
            <a:effectRef idx="0">
              <a:schemeClr val="accent4"/>
            </a:effectRef>
            <a:fontRef idx="minor">
              <a:schemeClr val="lt1"/>
            </a:fontRef>
          </p:style>
          <p:txBody>
            <a:bodyPr rtlCol="0" anchor="ctr"/>
            <a:lstStyle/>
            <a:p>
              <a:pPr algn="ctr"/>
              <a:endParaRPr lang="en-US" dirty="0">
                <a:latin typeface="Arial" panose="020B0604020202020204" pitchFamily="34" charset="0"/>
              </a:endParaRPr>
            </a:p>
          </p:txBody>
        </p:sp>
        <p:sp>
          <p:nvSpPr>
            <p:cNvPr id="15" name="Rectangle 14">
              <a:extLst>
                <a:ext uri="{FF2B5EF4-FFF2-40B4-BE49-F238E27FC236}">
                  <a16:creationId xmlns:a16="http://schemas.microsoft.com/office/drawing/2014/main" id="{AFE6DE48-1064-2849-AF2D-2E29711B1885}"/>
                </a:ext>
              </a:extLst>
            </p:cNvPr>
            <p:cNvSpPr/>
            <p:nvPr userDrawn="1"/>
          </p:nvSpPr>
          <p:spPr>
            <a:xfrm>
              <a:off x="495300" y="2362200"/>
              <a:ext cx="3429000" cy="3467100"/>
            </a:xfrm>
            <a:prstGeom prst="rect">
              <a:avLst/>
            </a:prstGeom>
            <a:solidFill>
              <a:srgbClr val="E21A23"/>
            </a:solidFill>
            <a:ln>
              <a:noFill/>
            </a:ln>
          </p:spPr>
          <p:style>
            <a:lnRef idx="2">
              <a:schemeClr val="accent5">
                <a:shade val="50000"/>
              </a:schemeClr>
            </a:lnRef>
            <a:fillRef idx="1">
              <a:schemeClr val="accent5"/>
            </a:fillRef>
            <a:effectRef idx="0">
              <a:schemeClr val="accent5"/>
            </a:effectRef>
            <a:fontRef idx="minor">
              <a:schemeClr val="lt1"/>
            </a:fontRef>
          </p:style>
          <p:txBody>
            <a:bodyPr rtlCol="0" anchor="ctr"/>
            <a:lstStyle/>
            <a:p>
              <a:pPr algn="ctr"/>
              <a:endParaRPr lang="en-US" dirty="0">
                <a:latin typeface="Arial" panose="020B0604020202020204" pitchFamily="34" charset="0"/>
              </a:endParaRPr>
            </a:p>
          </p:txBody>
        </p:sp>
      </p:grpSp>
      <p:sp>
        <p:nvSpPr>
          <p:cNvPr id="7" name="Title"/>
          <p:cNvSpPr>
            <a:spLocks noGrp="1"/>
          </p:cNvSpPr>
          <p:nvPr userDrawn="1">
            <p:ph type="ctrTitle" hasCustomPrompt="1"/>
          </p:nvPr>
        </p:nvSpPr>
        <p:spPr>
          <a:xfrm>
            <a:off x="621792" y="2608290"/>
            <a:ext cx="3035808" cy="1394084"/>
          </a:xfrm>
          <a:prstGeom prst="rect">
            <a:avLst/>
          </a:prstGeom>
        </p:spPr>
        <p:txBody>
          <a:bodyPr anchor="b">
            <a:noAutofit/>
          </a:bodyPr>
          <a:lstStyle>
            <a:lvl1pPr algn="l">
              <a:lnSpc>
                <a:spcPct val="100000"/>
              </a:lnSpc>
              <a:defRPr sz="2600" b="1">
                <a:solidFill>
                  <a:schemeClr val="bg1"/>
                </a:solidFill>
                <a:latin typeface="Arial" panose="020B0604020202020204" pitchFamily="34" charset="0"/>
              </a:defRPr>
            </a:lvl1pPr>
          </a:lstStyle>
          <a:p>
            <a:r>
              <a:rPr lang="en-US" dirty="0"/>
              <a:t>Presentation Title</a:t>
            </a:r>
          </a:p>
        </p:txBody>
      </p:sp>
      <p:sp>
        <p:nvSpPr>
          <p:cNvPr id="8" name="Subtitle"/>
          <p:cNvSpPr>
            <a:spLocks noGrp="1"/>
          </p:cNvSpPr>
          <p:nvPr userDrawn="1">
            <p:ph type="subTitle" idx="1" hasCustomPrompt="1"/>
          </p:nvPr>
        </p:nvSpPr>
        <p:spPr>
          <a:xfrm>
            <a:off x="621792" y="4069830"/>
            <a:ext cx="3035808" cy="804094"/>
          </a:xfrm>
          <a:prstGeom prst="rect">
            <a:avLst/>
          </a:prstGeom>
        </p:spPr>
        <p:txBody>
          <a:bodyPr/>
          <a:lstStyle>
            <a:lvl1pPr marL="0" indent="0" algn="l">
              <a:buNone/>
              <a:defRPr sz="1800" b="0">
                <a:solidFill>
                  <a:schemeClr val="bg1"/>
                </a:solidFill>
                <a:latin typeface="Arial" panose="020B0604020202020204" pitchFamily="34"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a:t>Presentation Subtitle</a:t>
            </a:r>
          </a:p>
        </p:txBody>
      </p:sp>
      <p:cxnSp>
        <p:nvCxnSpPr>
          <p:cNvPr id="9" name="MHE line separating subtitles from text">
            <a:extLst>
              <a:ext uri="{FF2B5EF4-FFF2-40B4-BE49-F238E27FC236}">
                <a16:creationId xmlns:a16="http://schemas.microsoft.com/office/drawing/2014/main" id="{EC86C884-D766-9149-B40E-B86A943DE6D1}"/>
              </a:ext>
              <a:ext uri="{C183D7F6-B498-43B3-948B-1728B52AA6E4}">
                <adec:decorative xmlns:adec="http://schemas.microsoft.com/office/drawing/2017/decorative" val="1"/>
              </a:ext>
            </a:extLst>
          </p:cNvPr>
          <p:cNvCxnSpPr>
            <a:cxnSpLocks/>
          </p:cNvCxnSpPr>
          <p:nvPr userDrawn="1"/>
        </p:nvCxnSpPr>
        <p:spPr>
          <a:xfrm>
            <a:off x="713232" y="4919472"/>
            <a:ext cx="2532888" cy="0"/>
          </a:xfrm>
          <a:prstGeom prst="line">
            <a:avLst/>
          </a:prstGeom>
          <a:ln w="12700">
            <a:solidFill>
              <a:schemeClr val="accent2"/>
            </a:solidFill>
          </a:ln>
        </p:spPr>
        <p:style>
          <a:lnRef idx="1">
            <a:schemeClr val="accent1"/>
          </a:lnRef>
          <a:fillRef idx="0">
            <a:schemeClr val="accent1"/>
          </a:fillRef>
          <a:effectRef idx="0">
            <a:schemeClr val="accent1"/>
          </a:effectRef>
          <a:fontRef idx="minor">
            <a:schemeClr val="tx1"/>
          </a:fontRef>
        </p:style>
      </p:cxnSp>
      <p:sp>
        <p:nvSpPr>
          <p:cNvPr id="23" name="Text Placeholder"/>
          <p:cNvSpPr>
            <a:spLocks noGrp="1"/>
          </p:cNvSpPr>
          <p:nvPr userDrawn="1">
            <p:ph type="body" sz="quarter" idx="10" hasCustomPrompt="1"/>
          </p:nvPr>
        </p:nvSpPr>
        <p:spPr>
          <a:xfrm>
            <a:off x="621791" y="5096656"/>
            <a:ext cx="3043303" cy="569626"/>
          </a:xfrm>
          <a:prstGeom prst="rect">
            <a:avLst/>
          </a:prstGeom>
        </p:spPr>
        <p:txBody>
          <a:bodyPr/>
          <a:lstStyle>
            <a:lvl1pPr>
              <a:spcBef>
                <a:spcPts val="0"/>
              </a:spcBef>
              <a:defRPr sz="1200" b="1">
                <a:solidFill>
                  <a:schemeClr val="bg1"/>
                </a:solidFill>
                <a:latin typeface="Arial" panose="020B0604020202020204" pitchFamily="34" charset="0"/>
              </a:defRPr>
            </a:lvl1pPr>
            <a:lvl2pPr>
              <a:defRPr sz="1400">
                <a:solidFill>
                  <a:schemeClr val="bg1"/>
                </a:solidFill>
              </a:defRPr>
            </a:lvl2pPr>
            <a:lvl3pPr>
              <a:defRPr sz="1400">
                <a:solidFill>
                  <a:schemeClr val="bg1"/>
                </a:solidFill>
              </a:defRPr>
            </a:lvl3pPr>
            <a:lvl4pPr>
              <a:defRPr sz="1400">
                <a:solidFill>
                  <a:schemeClr val="bg1"/>
                </a:solidFill>
              </a:defRPr>
            </a:lvl4pPr>
            <a:lvl5pPr>
              <a:defRPr sz="1400">
                <a:solidFill>
                  <a:schemeClr val="bg1"/>
                </a:solidFill>
              </a:defRPr>
            </a:lvl5pPr>
          </a:lstStyle>
          <a:p>
            <a:pPr lvl="0"/>
            <a:r>
              <a:rPr lang="en-US" dirty="0"/>
              <a:t>Extra Text</a:t>
            </a:r>
          </a:p>
        </p:txBody>
      </p:sp>
      <p:sp>
        <p:nvSpPr>
          <p:cNvPr id="3" name="Cover Placeholder">
            <a:extLst>
              <a:ext uri="{FF2B5EF4-FFF2-40B4-BE49-F238E27FC236}">
                <a16:creationId xmlns:a16="http://schemas.microsoft.com/office/drawing/2014/main" id="{67C61915-1FDF-4DF1-95F4-8BAC894B4DC1}"/>
              </a:ext>
            </a:extLst>
          </p:cNvPr>
          <p:cNvSpPr>
            <a:spLocks noGrp="1"/>
          </p:cNvSpPr>
          <p:nvPr userDrawn="1">
            <p:ph type="pic" sz="quarter" idx="11" hasCustomPrompt="1"/>
          </p:nvPr>
        </p:nvSpPr>
        <p:spPr>
          <a:xfrm>
            <a:off x="4572000" y="1450229"/>
            <a:ext cx="4229100" cy="4976453"/>
          </a:xfrm>
          <a:prstGeom prst="rect">
            <a:avLst/>
          </a:prstGeom>
        </p:spPr>
        <p:txBody>
          <a:bodyPr/>
          <a:lstStyle>
            <a:lvl1pPr>
              <a:defRPr>
                <a:latin typeface="Arial" panose="020B0604020202020204" pitchFamily="34" charset="0"/>
              </a:defRPr>
            </a:lvl1pPr>
          </a:lstStyle>
          <a:p>
            <a:r>
              <a:rPr lang="en-US" dirty="0"/>
              <a:t>Optional: Include Cover Here</a:t>
            </a:r>
          </a:p>
        </p:txBody>
      </p:sp>
      <p:sp>
        <p:nvSpPr>
          <p:cNvPr id="2" name="Long Copyright">
            <a:extLst>
              <a:ext uri="{FF2B5EF4-FFF2-40B4-BE49-F238E27FC236}">
                <a16:creationId xmlns:a16="http://schemas.microsoft.com/office/drawing/2014/main" id="{F4607C07-D864-4A1A-8061-D12997CC50CE}"/>
              </a:ext>
            </a:extLst>
          </p:cNvPr>
          <p:cNvSpPr>
            <a:spLocks noGrp="1"/>
          </p:cNvSpPr>
          <p:nvPr>
            <p:ph type="ftr" sz="quarter" idx="12"/>
          </p:nvPr>
        </p:nvSpPr>
        <p:spPr/>
        <p:txBody>
          <a:bodyPr/>
          <a:lstStyle>
            <a:lvl1pPr algn="ctr">
              <a:defRPr>
                <a:solidFill>
                  <a:schemeClr val="tx1"/>
                </a:solidFill>
              </a:defRPr>
            </a:lvl1pPr>
          </a:lstStyle>
          <a:p>
            <a:pPr defTabSz="457200">
              <a:spcBef>
                <a:spcPct val="20000"/>
              </a:spcBef>
              <a:defRPr/>
            </a:pPr>
            <a:r>
              <a:rPr lang="en-US" dirty="0"/>
              <a:t>© McGraw Hill LLC. All rights reserved. No reproduction or distribution without the prior written consent of McGraw Hill LLC.</a:t>
            </a:r>
          </a:p>
        </p:txBody>
      </p:sp>
    </p:spTree>
    <p:extLst>
      <p:ext uri="{BB962C8B-B14F-4D97-AF65-F5344CB8AC3E}">
        <p14:creationId xmlns:p14="http://schemas.microsoft.com/office/powerpoint/2010/main" val="2489068921"/>
      </p:ext>
    </p:extLst>
  </p:cSld>
  <p:clrMapOvr>
    <a:masterClrMapping/>
  </p:clrMapOvr>
  <p:extLst>
    <p:ext uri="{DCECCB84-F9BA-43D5-87BE-67443E8EF086}">
      <p15:sldGuideLst xmlns:p15="http://schemas.microsoft.com/office/powerpoint/2012/main">
        <p15:guide id="1" orient="horz" pos="1320">
          <p15:clr>
            <a:srgbClr val="FBAE40"/>
          </p15:clr>
        </p15:guide>
        <p15:guide id="2" orient="horz" pos="3768">
          <p15:clr>
            <a:srgbClr val="FBAE40"/>
          </p15:clr>
        </p15:guide>
        <p15:guide id="3" pos="2664">
          <p15:clr>
            <a:srgbClr val="FBAE40"/>
          </p15:clr>
        </p15:guide>
        <p15:guide id="4" pos="2880">
          <p15:clr>
            <a:srgbClr val="FBAE40"/>
          </p15:clr>
        </p15:guide>
        <p15:guide id="5" pos="2472">
          <p15:clr>
            <a:srgbClr val="FBAE40"/>
          </p15:clr>
        </p15:guide>
        <p15:guide id="6" pos="312">
          <p15:clr>
            <a:srgbClr val="FBAE40"/>
          </p15:clr>
        </p15:guide>
        <p15:guide id="7" orient="horz" pos="1488">
          <p15:clr>
            <a:srgbClr val="FBAE40"/>
          </p15:clr>
        </p15:guide>
        <p15:guide id="8" orient="horz" pos="3672">
          <p15:clr>
            <a:srgbClr val="FBAE40"/>
          </p15:clr>
        </p15:guide>
      </p15:sldGuideLst>
    </p:ext>
  </p:extLst>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1_Title Slide NO Cover">
    <p:spTree>
      <p:nvGrpSpPr>
        <p:cNvPr id="1" name=""/>
        <p:cNvGrpSpPr/>
        <p:nvPr/>
      </p:nvGrpSpPr>
      <p:grpSpPr>
        <a:xfrm>
          <a:off x="0" y="0"/>
          <a:ext cx="0" cy="0"/>
          <a:chOff x="0" y="0"/>
          <a:chExt cx="0" cy="0"/>
        </a:xfrm>
      </p:grpSpPr>
      <p:grpSp>
        <p:nvGrpSpPr>
          <p:cNvPr id="20" name="MHE Official Background, fixed">
            <a:extLst>
              <a:ext uri="{C183D7F6-B498-43B3-948B-1728B52AA6E4}">
                <adec:decorative xmlns:adec="http://schemas.microsoft.com/office/drawing/2017/decorative" val="1"/>
              </a:ext>
            </a:extLst>
          </p:cNvPr>
          <p:cNvGrpSpPr/>
          <p:nvPr userDrawn="1"/>
        </p:nvGrpSpPr>
        <p:grpSpPr>
          <a:xfrm>
            <a:off x="0" y="1452559"/>
            <a:ext cx="9144000" cy="4982750"/>
            <a:chOff x="0" y="1521567"/>
            <a:chExt cx="9144000" cy="4846438"/>
          </a:xfrm>
        </p:grpSpPr>
        <p:sp>
          <p:nvSpPr>
            <p:cNvPr id="11" name="Rectangle 10">
              <a:extLst>
                <a:ext uri="{FF2B5EF4-FFF2-40B4-BE49-F238E27FC236}">
                  <a16:creationId xmlns:a16="http://schemas.microsoft.com/office/drawing/2014/main" id="{23FD8DC8-1EF1-6B48-9F31-D9D254F85818}"/>
                </a:ext>
              </a:extLst>
            </p:cNvPr>
            <p:cNvSpPr/>
            <p:nvPr userDrawn="1"/>
          </p:nvSpPr>
          <p:spPr>
            <a:xfrm>
              <a:off x="0" y="1521567"/>
              <a:ext cx="9144000" cy="4846438"/>
            </a:xfrm>
            <a:prstGeom prst="rect">
              <a:avLst/>
            </a:prstGeom>
            <a:solidFill>
              <a:srgbClr val="720F11"/>
            </a:solidFill>
            <a:ln>
              <a:noFill/>
            </a:ln>
          </p:spPr>
          <p:style>
            <a:lnRef idx="2">
              <a:schemeClr val="accent4">
                <a:shade val="50000"/>
              </a:schemeClr>
            </a:lnRef>
            <a:fillRef idx="1">
              <a:schemeClr val="accent4"/>
            </a:fillRef>
            <a:effectRef idx="0">
              <a:schemeClr val="accent4"/>
            </a:effectRef>
            <a:fontRef idx="minor">
              <a:schemeClr val="lt1"/>
            </a:fontRef>
          </p:style>
          <p:txBody>
            <a:bodyPr rtlCol="0" anchor="ctr"/>
            <a:lstStyle/>
            <a:p>
              <a:pPr algn="ctr"/>
              <a:endParaRPr lang="en-US" dirty="0">
                <a:latin typeface="Arial" panose="020B0604020202020204" pitchFamily="34" charset="0"/>
              </a:endParaRPr>
            </a:p>
          </p:txBody>
        </p:sp>
        <p:sp>
          <p:nvSpPr>
            <p:cNvPr id="12" name="Rectangle 11">
              <a:extLst>
                <a:ext uri="{FF2B5EF4-FFF2-40B4-BE49-F238E27FC236}">
                  <a16:creationId xmlns:a16="http://schemas.microsoft.com/office/drawing/2014/main" id="{9500492E-5EBE-C745-8EEE-F17D4BB4582E}"/>
                </a:ext>
              </a:extLst>
            </p:cNvPr>
            <p:cNvSpPr/>
            <p:nvPr userDrawn="1"/>
          </p:nvSpPr>
          <p:spPr>
            <a:xfrm>
              <a:off x="185629" y="2001422"/>
              <a:ext cx="8493233" cy="4166364"/>
            </a:xfrm>
            <a:prstGeom prst="rect">
              <a:avLst/>
            </a:prstGeom>
            <a:solidFill>
              <a:srgbClr val="9F2241"/>
            </a:solidFill>
            <a:ln>
              <a:noFill/>
            </a:ln>
          </p:spPr>
          <p:style>
            <a:lnRef idx="2">
              <a:schemeClr val="accent4">
                <a:shade val="50000"/>
              </a:schemeClr>
            </a:lnRef>
            <a:fillRef idx="1">
              <a:schemeClr val="accent4"/>
            </a:fillRef>
            <a:effectRef idx="0">
              <a:schemeClr val="accent4"/>
            </a:effectRef>
            <a:fontRef idx="minor">
              <a:schemeClr val="lt1"/>
            </a:fontRef>
          </p:style>
          <p:txBody>
            <a:bodyPr rtlCol="0" anchor="ctr"/>
            <a:lstStyle/>
            <a:p>
              <a:pPr algn="ctr"/>
              <a:endParaRPr lang="en-US" dirty="0">
                <a:latin typeface="Arial" panose="020B0604020202020204" pitchFamily="34" charset="0"/>
              </a:endParaRPr>
            </a:p>
          </p:txBody>
        </p:sp>
        <p:sp>
          <p:nvSpPr>
            <p:cNvPr id="13" name="Rectangle 12">
              <a:extLst>
                <a:ext uri="{FF2B5EF4-FFF2-40B4-BE49-F238E27FC236}">
                  <a16:creationId xmlns:a16="http://schemas.microsoft.com/office/drawing/2014/main" id="{6D976C39-0B94-D44F-9108-A52DD0916B5A}"/>
                </a:ext>
              </a:extLst>
            </p:cNvPr>
            <p:cNvSpPr/>
            <p:nvPr userDrawn="1"/>
          </p:nvSpPr>
          <p:spPr>
            <a:xfrm>
              <a:off x="364385" y="2475809"/>
              <a:ext cx="7858340" cy="3513221"/>
            </a:xfrm>
            <a:prstGeom prst="rect">
              <a:avLst/>
            </a:prstGeom>
            <a:solidFill>
              <a:srgbClr val="E21A23"/>
            </a:solidFill>
            <a:ln>
              <a:noFill/>
            </a:ln>
          </p:spPr>
          <p:style>
            <a:lnRef idx="2">
              <a:schemeClr val="accent5">
                <a:shade val="50000"/>
              </a:schemeClr>
            </a:lnRef>
            <a:fillRef idx="1">
              <a:schemeClr val="accent5"/>
            </a:fillRef>
            <a:effectRef idx="0">
              <a:schemeClr val="accent5"/>
            </a:effectRef>
            <a:fontRef idx="minor">
              <a:schemeClr val="lt1"/>
            </a:fontRef>
          </p:style>
          <p:txBody>
            <a:bodyPr rtlCol="0" anchor="ctr"/>
            <a:lstStyle/>
            <a:p>
              <a:pPr algn="ctr"/>
              <a:endParaRPr lang="en-US" dirty="0">
                <a:latin typeface="Arial" panose="020B0604020202020204" pitchFamily="34" charset="0"/>
              </a:endParaRPr>
            </a:p>
          </p:txBody>
        </p:sp>
      </p:grpSp>
      <p:sp>
        <p:nvSpPr>
          <p:cNvPr id="2" name="Title"/>
          <p:cNvSpPr>
            <a:spLocks noGrp="1"/>
          </p:cNvSpPr>
          <p:nvPr userDrawn="1">
            <p:ph type="ctrTitle"/>
          </p:nvPr>
        </p:nvSpPr>
        <p:spPr>
          <a:xfrm>
            <a:off x="777240" y="2985555"/>
            <a:ext cx="6521640" cy="873214"/>
          </a:xfrm>
          <a:prstGeom prst="rect">
            <a:avLst/>
          </a:prstGeom>
        </p:spPr>
        <p:txBody>
          <a:bodyPr anchor="t">
            <a:noAutofit/>
          </a:bodyPr>
          <a:lstStyle>
            <a:lvl1pPr algn="l">
              <a:lnSpc>
                <a:spcPct val="100000"/>
              </a:lnSpc>
              <a:defRPr sz="2600" b="1">
                <a:solidFill>
                  <a:schemeClr val="bg1"/>
                </a:solidFill>
                <a:latin typeface="Arial" panose="020B0604020202020204" pitchFamily="34" charset="0"/>
              </a:defRPr>
            </a:lvl1pPr>
          </a:lstStyle>
          <a:p>
            <a:r>
              <a:rPr lang="en-US" dirty="0"/>
              <a:t>Click to edit Master title style</a:t>
            </a:r>
          </a:p>
        </p:txBody>
      </p:sp>
      <p:sp>
        <p:nvSpPr>
          <p:cNvPr id="3" name="Subtitle"/>
          <p:cNvSpPr>
            <a:spLocks noGrp="1"/>
          </p:cNvSpPr>
          <p:nvPr>
            <p:ph type="subTitle" idx="1"/>
          </p:nvPr>
        </p:nvSpPr>
        <p:spPr>
          <a:xfrm>
            <a:off x="782058" y="3986784"/>
            <a:ext cx="4297680" cy="517585"/>
          </a:xfrm>
          <a:prstGeom prst="rect">
            <a:avLst/>
          </a:prstGeom>
        </p:spPr>
        <p:txBody>
          <a:bodyPr/>
          <a:lstStyle>
            <a:lvl1pPr marL="0" indent="0" algn="l">
              <a:buNone/>
              <a:defRPr sz="1800" b="0">
                <a:solidFill>
                  <a:schemeClr val="bg1"/>
                </a:solidFill>
                <a:latin typeface="Arial" panose="020B0604020202020204" pitchFamily="34"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a:t>Click to edit Master subtitle style</a:t>
            </a:r>
          </a:p>
        </p:txBody>
      </p:sp>
      <p:cxnSp>
        <p:nvCxnSpPr>
          <p:cNvPr id="21" name="MHE line separating subtitles from text">
            <a:extLst>
              <a:ext uri="{FF2B5EF4-FFF2-40B4-BE49-F238E27FC236}">
                <a16:creationId xmlns:a16="http://schemas.microsoft.com/office/drawing/2014/main" id="{EC86C884-D766-9149-B40E-B86A943DE6D1}"/>
              </a:ext>
              <a:ext uri="{C183D7F6-B498-43B3-948B-1728B52AA6E4}">
                <adec:decorative xmlns:adec="http://schemas.microsoft.com/office/drawing/2017/decorative" val="1"/>
              </a:ext>
            </a:extLst>
          </p:cNvPr>
          <p:cNvCxnSpPr>
            <a:cxnSpLocks/>
          </p:cNvCxnSpPr>
          <p:nvPr userDrawn="1"/>
        </p:nvCxnSpPr>
        <p:spPr>
          <a:xfrm>
            <a:off x="867202" y="4650037"/>
            <a:ext cx="3574789" cy="0"/>
          </a:xfrm>
          <a:prstGeom prst="line">
            <a:avLst/>
          </a:prstGeom>
          <a:ln w="12700">
            <a:solidFill>
              <a:schemeClr val="accent2"/>
            </a:solidFill>
          </a:ln>
        </p:spPr>
        <p:style>
          <a:lnRef idx="1">
            <a:schemeClr val="accent1"/>
          </a:lnRef>
          <a:fillRef idx="0">
            <a:schemeClr val="accent1"/>
          </a:fillRef>
          <a:effectRef idx="0">
            <a:schemeClr val="accent1"/>
          </a:effectRef>
          <a:fontRef idx="minor">
            <a:schemeClr val="tx1"/>
          </a:fontRef>
        </p:style>
      </p:cxnSp>
      <p:sp>
        <p:nvSpPr>
          <p:cNvPr id="33" name="Text Placeholder"/>
          <p:cNvSpPr>
            <a:spLocks noGrp="1"/>
          </p:cNvSpPr>
          <p:nvPr>
            <p:ph type="body" sz="quarter" idx="10"/>
          </p:nvPr>
        </p:nvSpPr>
        <p:spPr>
          <a:xfrm>
            <a:off x="777240" y="4718304"/>
            <a:ext cx="4443413" cy="576185"/>
          </a:xfrm>
          <a:prstGeom prst="rect">
            <a:avLst/>
          </a:prstGeom>
        </p:spPr>
        <p:txBody>
          <a:bodyPr/>
          <a:lstStyle>
            <a:lvl1pPr>
              <a:spcBef>
                <a:spcPts val="0"/>
              </a:spcBef>
              <a:defRPr sz="1600">
                <a:solidFill>
                  <a:schemeClr val="bg1"/>
                </a:solidFill>
                <a:latin typeface="Arial" panose="020B0604020202020204" pitchFamily="34" charset="0"/>
              </a:defRPr>
            </a:lvl1pPr>
            <a:lvl2pPr>
              <a:defRPr sz="1400">
                <a:solidFill>
                  <a:schemeClr val="bg1"/>
                </a:solidFill>
              </a:defRPr>
            </a:lvl2pPr>
            <a:lvl3pPr>
              <a:defRPr sz="1400">
                <a:solidFill>
                  <a:schemeClr val="bg1"/>
                </a:solidFill>
              </a:defRPr>
            </a:lvl3pPr>
            <a:lvl4pPr>
              <a:defRPr sz="1400">
                <a:solidFill>
                  <a:schemeClr val="bg1"/>
                </a:solidFill>
              </a:defRPr>
            </a:lvl4pPr>
            <a:lvl5pPr>
              <a:defRPr sz="1400">
                <a:solidFill>
                  <a:schemeClr val="bg1"/>
                </a:solidFill>
              </a:defRPr>
            </a:lvl5pPr>
          </a:lstStyle>
          <a:p>
            <a:pPr lvl="0"/>
            <a:r>
              <a:rPr lang="en-US" dirty="0"/>
              <a:t>Click to edit Master text styles</a:t>
            </a:r>
          </a:p>
        </p:txBody>
      </p:sp>
      <p:sp>
        <p:nvSpPr>
          <p:cNvPr id="4" name="Long Copyright">
            <a:extLst>
              <a:ext uri="{FF2B5EF4-FFF2-40B4-BE49-F238E27FC236}">
                <a16:creationId xmlns:a16="http://schemas.microsoft.com/office/drawing/2014/main" id="{54514DA3-A928-4CD1-BFAE-B5DF399C4B36}"/>
              </a:ext>
            </a:extLst>
          </p:cNvPr>
          <p:cNvSpPr>
            <a:spLocks noGrp="1"/>
          </p:cNvSpPr>
          <p:nvPr>
            <p:ph type="ftr" sz="quarter" idx="11"/>
          </p:nvPr>
        </p:nvSpPr>
        <p:spPr>
          <a:xfrm>
            <a:off x="0" y="6487064"/>
            <a:ext cx="9144000" cy="370935"/>
          </a:xfrm>
        </p:spPr>
        <p:txBody>
          <a:bodyPr/>
          <a:lstStyle>
            <a:lvl1pPr algn="ctr">
              <a:defRPr>
                <a:solidFill>
                  <a:schemeClr val="tx1"/>
                </a:solidFill>
              </a:defRPr>
            </a:lvl1pPr>
          </a:lstStyle>
          <a:p>
            <a:pPr defTabSz="457200">
              <a:spcBef>
                <a:spcPct val="20000"/>
              </a:spcBef>
              <a:defRPr/>
            </a:pPr>
            <a:r>
              <a:rPr lang="en-US" dirty="0"/>
              <a:t>© McGraw Hill LLC. All rights reserved. No reproduction or distribution without the prior written consent of McGraw Hill LLC.</a:t>
            </a:r>
          </a:p>
        </p:txBody>
      </p:sp>
    </p:spTree>
    <p:extLst>
      <p:ext uri="{BB962C8B-B14F-4D97-AF65-F5344CB8AC3E}">
        <p14:creationId xmlns:p14="http://schemas.microsoft.com/office/powerpoint/2010/main" val="380643474"/>
      </p:ext>
    </p:extLst>
  </p:cSld>
  <p:clrMapOvr>
    <a:masterClrMapping/>
  </p:clrMapOvr>
  <p:extLst>
    <p:ext uri="{DCECCB84-F9BA-43D5-87BE-67443E8EF086}">
      <p15:sldGuideLst xmlns:p15="http://schemas.microsoft.com/office/powerpoint/2012/main">
        <p15:guide id="1" orient="horz" pos="959">
          <p15:clr>
            <a:srgbClr val="FBAE40"/>
          </p15:clr>
        </p15:guide>
      </p15:sldGuideLst>
    </p:ext>
  </p:extLst>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2_Title Slide NO Cover">
    <p:spTree>
      <p:nvGrpSpPr>
        <p:cNvPr id="1" name=""/>
        <p:cNvGrpSpPr/>
        <p:nvPr/>
      </p:nvGrpSpPr>
      <p:grpSpPr>
        <a:xfrm>
          <a:off x="0" y="0"/>
          <a:ext cx="0" cy="0"/>
          <a:chOff x="0" y="0"/>
          <a:chExt cx="0" cy="0"/>
        </a:xfrm>
      </p:grpSpPr>
      <p:grpSp>
        <p:nvGrpSpPr>
          <p:cNvPr id="5" name="MHE altered Background, fixed">
            <a:extLst>
              <a:ext uri="{FF2B5EF4-FFF2-40B4-BE49-F238E27FC236}">
                <a16:creationId xmlns:a16="http://schemas.microsoft.com/office/drawing/2014/main" id="{7A14A7A9-A9D7-4A08-A24F-4D1C1F4C29CE}"/>
              </a:ext>
              <a:ext uri="{C183D7F6-B498-43B3-948B-1728B52AA6E4}">
                <adec:decorative xmlns:adec="http://schemas.microsoft.com/office/drawing/2017/decorative" val="1"/>
              </a:ext>
            </a:extLst>
          </p:cNvPr>
          <p:cNvGrpSpPr/>
          <p:nvPr userDrawn="1"/>
        </p:nvGrpSpPr>
        <p:grpSpPr>
          <a:xfrm>
            <a:off x="0" y="1446366"/>
            <a:ext cx="9143999" cy="4991100"/>
            <a:chOff x="0" y="1524000"/>
            <a:chExt cx="9143999" cy="4991100"/>
          </a:xfrm>
        </p:grpSpPr>
        <p:sp>
          <p:nvSpPr>
            <p:cNvPr id="12" name="Rectangle 11">
              <a:extLst>
                <a:ext uri="{FF2B5EF4-FFF2-40B4-BE49-F238E27FC236}">
                  <a16:creationId xmlns:a16="http://schemas.microsoft.com/office/drawing/2014/main" id="{9500492E-5EBE-C745-8EEE-F17D4BB4582E}"/>
                </a:ext>
              </a:extLst>
            </p:cNvPr>
            <p:cNvSpPr/>
            <p:nvPr userDrawn="1"/>
          </p:nvSpPr>
          <p:spPr>
            <a:xfrm>
              <a:off x="0" y="1524000"/>
              <a:ext cx="9143999" cy="4991100"/>
            </a:xfrm>
            <a:prstGeom prst="rect">
              <a:avLst/>
            </a:prstGeom>
            <a:solidFill>
              <a:srgbClr val="9F2241"/>
            </a:solidFill>
            <a:ln>
              <a:noFill/>
            </a:ln>
          </p:spPr>
          <p:style>
            <a:lnRef idx="2">
              <a:schemeClr val="accent4">
                <a:shade val="50000"/>
              </a:schemeClr>
            </a:lnRef>
            <a:fillRef idx="1">
              <a:schemeClr val="accent4"/>
            </a:fillRef>
            <a:effectRef idx="0">
              <a:schemeClr val="accent4"/>
            </a:effectRef>
            <a:fontRef idx="minor">
              <a:schemeClr val="lt1"/>
            </a:fontRef>
          </p:style>
          <p:txBody>
            <a:bodyPr rtlCol="0" anchor="ctr"/>
            <a:lstStyle/>
            <a:p>
              <a:pPr algn="ctr"/>
              <a:endParaRPr lang="en-US" dirty="0">
                <a:latin typeface="Arial" panose="020B0604020202020204" pitchFamily="34" charset="0"/>
              </a:endParaRPr>
            </a:p>
          </p:txBody>
        </p:sp>
        <p:sp>
          <p:nvSpPr>
            <p:cNvPr id="13" name="Rectangle 12">
              <a:extLst>
                <a:ext uri="{FF2B5EF4-FFF2-40B4-BE49-F238E27FC236}">
                  <a16:creationId xmlns:a16="http://schemas.microsoft.com/office/drawing/2014/main" id="{6D976C39-0B94-D44F-9108-A52DD0916B5A}"/>
                </a:ext>
              </a:extLst>
            </p:cNvPr>
            <p:cNvSpPr/>
            <p:nvPr userDrawn="1"/>
          </p:nvSpPr>
          <p:spPr>
            <a:xfrm>
              <a:off x="190500" y="2019300"/>
              <a:ext cx="8496300" cy="4267200"/>
            </a:xfrm>
            <a:prstGeom prst="rect">
              <a:avLst/>
            </a:prstGeom>
            <a:solidFill>
              <a:srgbClr val="E21A23"/>
            </a:solidFill>
            <a:ln>
              <a:noFill/>
            </a:ln>
          </p:spPr>
          <p:style>
            <a:lnRef idx="2">
              <a:schemeClr val="accent5">
                <a:shade val="50000"/>
              </a:schemeClr>
            </a:lnRef>
            <a:fillRef idx="1">
              <a:schemeClr val="accent5"/>
            </a:fillRef>
            <a:effectRef idx="0">
              <a:schemeClr val="accent5"/>
            </a:effectRef>
            <a:fontRef idx="minor">
              <a:schemeClr val="lt1"/>
            </a:fontRef>
          </p:style>
          <p:txBody>
            <a:bodyPr rtlCol="0" anchor="ctr"/>
            <a:lstStyle/>
            <a:p>
              <a:pPr algn="ctr"/>
              <a:endParaRPr lang="en-US" dirty="0">
                <a:latin typeface="Arial" panose="020B0604020202020204" pitchFamily="34" charset="0"/>
              </a:endParaRPr>
            </a:p>
          </p:txBody>
        </p:sp>
      </p:grpSp>
      <p:sp>
        <p:nvSpPr>
          <p:cNvPr id="2" name="Title"/>
          <p:cNvSpPr>
            <a:spLocks noGrp="1"/>
          </p:cNvSpPr>
          <p:nvPr userDrawn="1">
            <p:ph type="ctrTitle"/>
          </p:nvPr>
        </p:nvSpPr>
        <p:spPr>
          <a:xfrm>
            <a:off x="567378" y="2593298"/>
            <a:ext cx="6980170" cy="1130559"/>
          </a:xfrm>
          <a:prstGeom prst="rect">
            <a:avLst/>
          </a:prstGeom>
        </p:spPr>
        <p:txBody>
          <a:bodyPr anchor="t">
            <a:noAutofit/>
          </a:bodyPr>
          <a:lstStyle>
            <a:lvl1pPr algn="l">
              <a:lnSpc>
                <a:spcPct val="100000"/>
              </a:lnSpc>
              <a:defRPr sz="2600" b="1">
                <a:solidFill>
                  <a:schemeClr val="bg1"/>
                </a:solidFill>
                <a:latin typeface="Arial" panose="020B0604020202020204" pitchFamily="34" charset="0"/>
              </a:defRPr>
            </a:lvl1pPr>
          </a:lstStyle>
          <a:p>
            <a:r>
              <a:rPr lang="en-US" dirty="0"/>
              <a:t>Click to edit Master title style</a:t>
            </a:r>
          </a:p>
        </p:txBody>
      </p:sp>
      <p:sp>
        <p:nvSpPr>
          <p:cNvPr id="3" name="Subtitle"/>
          <p:cNvSpPr>
            <a:spLocks noGrp="1"/>
          </p:cNvSpPr>
          <p:nvPr userDrawn="1">
            <p:ph type="subTitle" idx="1"/>
          </p:nvPr>
        </p:nvSpPr>
        <p:spPr>
          <a:xfrm>
            <a:off x="567378" y="3807503"/>
            <a:ext cx="4542020" cy="719352"/>
          </a:xfrm>
          <a:prstGeom prst="rect">
            <a:avLst/>
          </a:prstGeom>
        </p:spPr>
        <p:txBody>
          <a:bodyPr/>
          <a:lstStyle>
            <a:lvl1pPr marL="0" indent="0" algn="l">
              <a:buNone/>
              <a:defRPr sz="1800" b="0">
                <a:solidFill>
                  <a:schemeClr val="bg1"/>
                </a:solidFill>
                <a:latin typeface="Arial" panose="020B0604020202020204" pitchFamily="34"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a:t>Click to edit Master subtitle style</a:t>
            </a:r>
          </a:p>
        </p:txBody>
      </p:sp>
      <p:cxnSp>
        <p:nvCxnSpPr>
          <p:cNvPr id="21" name="MHE line separating subtitles from text">
            <a:extLst>
              <a:ext uri="{FF2B5EF4-FFF2-40B4-BE49-F238E27FC236}">
                <a16:creationId xmlns:a16="http://schemas.microsoft.com/office/drawing/2014/main" id="{EC86C884-D766-9149-B40E-B86A943DE6D1}"/>
              </a:ext>
              <a:ext uri="{C183D7F6-B498-43B3-948B-1728B52AA6E4}">
                <adec:decorative xmlns:adec="http://schemas.microsoft.com/office/drawing/2017/decorative" val="1"/>
              </a:ext>
            </a:extLst>
          </p:cNvPr>
          <p:cNvCxnSpPr>
            <a:cxnSpLocks/>
          </p:cNvCxnSpPr>
          <p:nvPr userDrawn="1"/>
        </p:nvCxnSpPr>
        <p:spPr>
          <a:xfrm>
            <a:off x="702310" y="4665027"/>
            <a:ext cx="3574789" cy="0"/>
          </a:xfrm>
          <a:prstGeom prst="line">
            <a:avLst/>
          </a:prstGeom>
          <a:ln w="12700">
            <a:solidFill>
              <a:schemeClr val="accent2"/>
            </a:solidFill>
          </a:ln>
        </p:spPr>
        <p:style>
          <a:lnRef idx="1">
            <a:schemeClr val="accent1"/>
          </a:lnRef>
          <a:fillRef idx="0">
            <a:schemeClr val="accent1"/>
          </a:fillRef>
          <a:effectRef idx="0">
            <a:schemeClr val="accent1"/>
          </a:effectRef>
          <a:fontRef idx="minor">
            <a:schemeClr val="tx1"/>
          </a:fontRef>
        </p:style>
      </p:cxnSp>
      <p:sp>
        <p:nvSpPr>
          <p:cNvPr id="33" name="Text Placeholder"/>
          <p:cNvSpPr>
            <a:spLocks noGrp="1"/>
          </p:cNvSpPr>
          <p:nvPr userDrawn="1">
            <p:ph type="body" sz="quarter" idx="10"/>
          </p:nvPr>
        </p:nvSpPr>
        <p:spPr>
          <a:xfrm>
            <a:off x="567378" y="4770769"/>
            <a:ext cx="4443413" cy="576185"/>
          </a:xfrm>
          <a:prstGeom prst="rect">
            <a:avLst/>
          </a:prstGeom>
        </p:spPr>
        <p:txBody>
          <a:bodyPr/>
          <a:lstStyle>
            <a:lvl1pPr>
              <a:spcBef>
                <a:spcPts val="0"/>
              </a:spcBef>
              <a:defRPr sz="1600">
                <a:solidFill>
                  <a:schemeClr val="bg1"/>
                </a:solidFill>
                <a:latin typeface="Arial" panose="020B0604020202020204" pitchFamily="34" charset="0"/>
              </a:defRPr>
            </a:lvl1pPr>
            <a:lvl2pPr>
              <a:defRPr sz="1400">
                <a:solidFill>
                  <a:schemeClr val="bg1"/>
                </a:solidFill>
              </a:defRPr>
            </a:lvl2pPr>
            <a:lvl3pPr>
              <a:defRPr sz="1400">
                <a:solidFill>
                  <a:schemeClr val="bg1"/>
                </a:solidFill>
              </a:defRPr>
            </a:lvl3pPr>
            <a:lvl4pPr>
              <a:defRPr sz="1400">
                <a:solidFill>
                  <a:schemeClr val="bg1"/>
                </a:solidFill>
              </a:defRPr>
            </a:lvl4pPr>
            <a:lvl5pPr>
              <a:defRPr sz="1400">
                <a:solidFill>
                  <a:schemeClr val="bg1"/>
                </a:solidFill>
              </a:defRPr>
            </a:lvl5pPr>
          </a:lstStyle>
          <a:p>
            <a:pPr lvl="0"/>
            <a:r>
              <a:rPr lang="en-US" dirty="0"/>
              <a:t>Click to edit Master text styles</a:t>
            </a:r>
          </a:p>
        </p:txBody>
      </p:sp>
      <p:sp>
        <p:nvSpPr>
          <p:cNvPr id="4" name="Long Copyright">
            <a:extLst>
              <a:ext uri="{FF2B5EF4-FFF2-40B4-BE49-F238E27FC236}">
                <a16:creationId xmlns:a16="http://schemas.microsoft.com/office/drawing/2014/main" id="{54514DA3-A928-4CD1-BFAE-B5DF399C4B36}"/>
              </a:ext>
            </a:extLst>
          </p:cNvPr>
          <p:cNvSpPr>
            <a:spLocks noGrp="1"/>
          </p:cNvSpPr>
          <p:nvPr userDrawn="1">
            <p:ph type="ftr" sz="quarter" idx="11"/>
          </p:nvPr>
        </p:nvSpPr>
        <p:spPr>
          <a:xfrm>
            <a:off x="0" y="6487064"/>
            <a:ext cx="9144000" cy="370935"/>
          </a:xfrm>
        </p:spPr>
        <p:txBody>
          <a:bodyPr/>
          <a:lstStyle>
            <a:lvl1pPr algn="ctr">
              <a:defRPr>
                <a:solidFill>
                  <a:schemeClr val="tx1"/>
                </a:solidFill>
              </a:defRPr>
            </a:lvl1pPr>
          </a:lstStyle>
          <a:p>
            <a:pPr defTabSz="457200">
              <a:spcBef>
                <a:spcPct val="20000"/>
              </a:spcBef>
              <a:defRPr/>
            </a:pPr>
            <a:r>
              <a:rPr lang="en-US" dirty="0"/>
              <a:t>© McGraw Hill LLC. All rights reserved. No reproduction or distribution without the prior written consent of McGraw Hill LLC.</a:t>
            </a:r>
          </a:p>
        </p:txBody>
      </p:sp>
    </p:spTree>
    <p:extLst>
      <p:ext uri="{BB962C8B-B14F-4D97-AF65-F5344CB8AC3E}">
        <p14:creationId xmlns:p14="http://schemas.microsoft.com/office/powerpoint/2010/main" val="1233895555"/>
      </p:ext>
    </p:extLst>
  </p:cSld>
  <p:clrMapOvr>
    <a:masterClrMapping/>
  </p:clrMapOvr>
  <p:extLst>
    <p:ext uri="{DCECCB84-F9BA-43D5-87BE-67443E8EF086}">
      <p15:sldGuideLst xmlns:p15="http://schemas.microsoft.com/office/powerpoint/2012/main">
        <p15:guide id="1" orient="horz" pos="1272">
          <p15:clr>
            <a:srgbClr val="FBAE40"/>
          </p15:clr>
        </p15:guide>
        <p15:guide id="2" orient="horz" pos="3960">
          <p15:clr>
            <a:srgbClr val="FBAE40"/>
          </p15:clr>
        </p15:guide>
        <p15:guide id="3" pos="120">
          <p15:clr>
            <a:srgbClr val="FBAE40"/>
          </p15:clr>
        </p15:guide>
        <p15:guide id="4" pos="5472">
          <p15:clr>
            <a:srgbClr val="FBAE40"/>
          </p15:clr>
        </p15:guide>
        <p15:guide id="5" orient="horz" pos="2260">
          <p15:clr>
            <a:srgbClr val="FBAE40"/>
          </p15:clr>
        </p15:guide>
      </p15:sldGuideLst>
    </p:ext>
  </p:extLst>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1_Title Slide NO Cover">
    <p:spTree>
      <p:nvGrpSpPr>
        <p:cNvPr id="1" name=""/>
        <p:cNvGrpSpPr/>
        <p:nvPr/>
      </p:nvGrpSpPr>
      <p:grpSpPr>
        <a:xfrm>
          <a:off x="0" y="0"/>
          <a:ext cx="0" cy="0"/>
          <a:chOff x="0" y="0"/>
          <a:chExt cx="0" cy="0"/>
        </a:xfrm>
      </p:grpSpPr>
      <p:grpSp>
        <p:nvGrpSpPr>
          <p:cNvPr id="20" name="MHE Official Background, fixed">
            <a:extLst>
              <a:ext uri="{C183D7F6-B498-43B3-948B-1728B52AA6E4}">
                <adec:decorative xmlns:adec="http://schemas.microsoft.com/office/drawing/2017/decorative" val="1"/>
              </a:ext>
            </a:extLst>
          </p:cNvPr>
          <p:cNvGrpSpPr/>
          <p:nvPr userDrawn="1"/>
        </p:nvGrpSpPr>
        <p:grpSpPr>
          <a:xfrm>
            <a:off x="0" y="1452559"/>
            <a:ext cx="9144000" cy="4982750"/>
            <a:chOff x="0" y="1521567"/>
            <a:chExt cx="9144000" cy="4846438"/>
          </a:xfrm>
        </p:grpSpPr>
        <p:sp>
          <p:nvSpPr>
            <p:cNvPr id="11" name="Rectangle 10">
              <a:extLst>
                <a:ext uri="{FF2B5EF4-FFF2-40B4-BE49-F238E27FC236}">
                  <a16:creationId xmlns:a16="http://schemas.microsoft.com/office/drawing/2014/main" id="{23FD8DC8-1EF1-6B48-9F31-D9D254F85818}"/>
                </a:ext>
              </a:extLst>
            </p:cNvPr>
            <p:cNvSpPr/>
            <p:nvPr userDrawn="1"/>
          </p:nvSpPr>
          <p:spPr>
            <a:xfrm>
              <a:off x="0" y="1521567"/>
              <a:ext cx="9144000" cy="4846438"/>
            </a:xfrm>
            <a:prstGeom prst="rect">
              <a:avLst/>
            </a:prstGeom>
            <a:solidFill>
              <a:srgbClr val="720F11"/>
            </a:solidFill>
            <a:ln>
              <a:noFill/>
            </a:ln>
          </p:spPr>
          <p:style>
            <a:lnRef idx="2">
              <a:schemeClr val="accent4">
                <a:shade val="50000"/>
              </a:schemeClr>
            </a:lnRef>
            <a:fillRef idx="1">
              <a:schemeClr val="accent4"/>
            </a:fillRef>
            <a:effectRef idx="0">
              <a:schemeClr val="accent4"/>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FFFFFF"/>
                </a:solidFill>
                <a:effectLst/>
                <a:uLnTx/>
                <a:uFillTx/>
                <a:latin typeface="Arial" panose="020B0604020202020204" pitchFamily="34" charset="0"/>
                <a:ea typeface="+mn-ea"/>
                <a:cs typeface="+mn-cs"/>
              </a:endParaRPr>
            </a:p>
          </p:txBody>
        </p:sp>
        <p:sp>
          <p:nvSpPr>
            <p:cNvPr id="12" name="Rectangle 11">
              <a:extLst>
                <a:ext uri="{FF2B5EF4-FFF2-40B4-BE49-F238E27FC236}">
                  <a16:creationId xmlns:a16="http://schemas.microsoft.com/office/drawing/2014/main" id="{9500492E-5EBE-C745-8EEE-F17D4BB4582E}"/>
                </a:ext>
              </a:extLst>
            </p:cNvPr>
            <p:cNvSpPr/>
            <p:nvPr userDrawn="1"/>
          </p:nvSpPr>
          <p:spPr>
            <a:xfrm>
              <a:off x="185629" y="2001422"/>
              <a:ext cx="8493233" cy="4166364"/>
            </a:xfrm>
            <a:prstGeom prst="rect">
              <a:avLst/>
            </a:prstGeom>
            <a:solidFill>
              <a:srgbClr val="9F2241"/>
            </a:solidFill>
            <a:ln>
              <a:noFill/>
            </a:ln>
          </p:spPr>
          <p:style>
            <a:lnRef idx="2">
              <a:schemeClr val="accent4">
                <a:shade val="50000"/>
              </a:schemeClr>
            </a:lnRef>
            <a:fillRef idx="1">
              <a:schemeClr val="accent4"/>
            </a:fillRef>
            <a:effectRef idx="0">
              <a:schemeClr val="accent4"/>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FFFFFF"/>
                </a:solidFill>
                <a:effectLst/>
                <a:uLnTx/>
                <a:uFillTx/>
                <a:latin typeface="Arial" panose="020B0604020202020204" pitchFamily="34" charset="0"/>
                <a:ea typeface="+mn-ea"/>
                <a:cs typeface="+mn-cs"/>
              </a:endParaRPr>
            </a:p>
          </p:txBody>
        </p:sp>
        <p:sp>
          <p:nvSpPr>
            <p:cNvPr id="13" name="Rectangle 12">
              <a:extLst>
                <a:ext uri="{FF2B5EF4-FFF2-40B4-BE49-F238E27FC236}">
                  <a16:creationId xmlns:a16="http://schemas.microsoft.com/office/drawing/2014/main" id="{6D976C39-0B94-D44F-9108-A52DD0916B5A}"/>
                </a:ext>
              </a:extLst>
            </p:cNvPr>
            <p:cNvSpPr/>
            <p:nvPr userDrawn="1"/>
          </p:nvSpPr>
          <p:spPr>
            <a:xfrm>
              <a:off x="364385" y="2475809"/>
              <a:ext cx="7858340" cy="3513221"/>
            </a:xfrm>
            <a:prstGeom prst="rect">
              <a:avLst/>
            </a:prstGeom>
            <a:solidFill>
              <a:srgbClr val="E21A23"/>
            </a:solidFill>
            <a:ln>
              <a:noFill/>
            </a:ln>
          </p:spPr>
          <p:style>
            <a:lnRef idx="2">
              <a:schemeClr val="accent5">
                <a:shade val="50000"/>
              </a:schemeClr>
            </a:lnRef>
            <a:fillRef idx="1">
              <a:schemeClr val="accent5"/>
            </a:fillRef>
            <a:effectRef idx="0">
              <a:schemeClr val="accent5"/>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FFFFFF"/>
                </a:solidFill>
                <a:effectLst/>
                <a:uLnTx/>
                <a:uFillTx/>
                <a:latin typeface="Arial" panose="020B0604020202020204" pitchFamily="34" charset="0"/>
                <a:ea typeface="+mn-ea"/>
                <a:cs typeface="+mn-cs"/>
              </a:endParaRPr>
            </a:p>
          </p:txBody>
        </p:sp>
      </p:grpSp>
      <p:sp>
        <p:nvSpPr>
          <p:cNvPr id="2" name="Title"/>
          <p:cNvSpPr>
            <a:spLocks noGrp="1"/>
          </p:cNvSpPr>
          <p:nvPr userDrawn="1">
            <p:ph type="ctrTitle"/>
          </p:nvPr>
        </p:nvSpPr>
        <p:spPr>
          <a:xfrm>
            <a:off x="777240" y="2990088"/>
            <a:ext cx="6519672" cy="877824"/>
          </a:xfrm>
          <a:prstGeom prst="rect">
            <a:avLst/>
          </a:prstGeom>
        </p:spPr>
        <p:txBody>
          <a:bodyPr anchor="t">
            <a:noAutofit/>
          </a:bodyPr>
          <a:lstStyle>
            <a:lvl1pPr algn="l">
              <a:lnSpc>
                <a:spcPct val="100000"/>
              </a:lnSpc>
              <a:defRPr sz="2800" b="1">
                <a:solidFill>
                  <a:schemeClr val="bg1"/>
                </a:solidFill>
                <a:latin typeface="Arial" panose="020B0604020202020204" pitchFamily="34" charset="0"/>
              </a:defRPr>
            </a:lvl1pPr>
          </a:lstStyle>
          <a:p>
            <a:r>
              <a:rPr lang="en-US" dirty="0"/>
              <a:t>Click to edit Master title style</a:t>
            </a:r>
          </a:p>
        </p:txBody>
      </p:sp>
      <p:sp>
        <p:nvSpPr>
          <p:cNvPr id="3" name="Subtitle"/>
          <p:cNvSpPr>
            <a:spLocks noGrp="1"/>
          </p:cNvSpPr>
          <p:nvPr>
            <p:ph type="subTitle" idx="1"/>
          </p:nvPr>
        </p:nvSpPr>
        <p:spPr>
          <a:xfrm>
            <a:off x="786384" y="3986784"/>
            <a:ext cx="7095744" cy="603504"/>
          </a:xfrm>
          <a:prstGeom prst="rect">
            <a:avLst/>
          </a:prstGeom>
        </p:spPr>
        <p:txBody>
          <a:bodyPr/>
          <a:lstStyle>
            <a:lvl1pPr marL="0" indent="0" algn="l">
              <a:buNone/>
              <a:defRPr sz="1800" b="0">
                <a:solidFill>
                  <a:schemeClr val="bg1"/>
                </a:solidFill>
                <a:latin typeface="Arial" panose="020B0604020202020204" pitchFamily="34"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a:t>Click to edit Master subtitle style</a:t>
            </a:r>
          </a:p>
        </p:txBody>
      </p:sp>
      <p:sp>
        <p:nvSpPr>
          <p:cNvPr id="4" name="Long Copyright">
            <a:extLst>
              <a:ext uri="{FF2B5EF4-FFF2-40B4-BE49-F238E27FC236}">
                <a16:creationId xmlns:a16="http://schemas.microsoft.com/office/drawing/2014/main" id="{54514DA3-A928-4CD1-BFAE-B5DF399C4B36}"/>
              </a:ext>
            </a:extLst>
          </p:cNvPr>
          <p:cNvSpPr>
            <a:spLocks noGrp="1"/>
          </p:cNvSpPr>
          <p:nvPr>
            <p:ph type="ftr" sz="quarter" idx="11"/>
          </p:nvPr>
        </p:nvSpPr>
        <p:spPr>
          <a:xfrm>
            <a:off x="0" y="6487064"/>
            <a:ext cx="9144000" cy="370935"/>
          </a:xfrm>
        </p:spPr>
        <p:txBody>
          <a:bodyPr/>
          <a:lstStyle>
            <a:lvl1pPr algn="ctr">
              <a:defRPr>
                <a:solidFill>
                  <a:schemeClr val="tx1"/>
                </a:solidFill>
                <a:latin typeface="Arial" panose="020B0604020202020204" pitchFamily="34" charset="0"/>
              </a:defRPr>
            </a:lvl1pPr>
          </a:lstStyle>
          <a:p>
            <a:pPr defTabSz="457200">
              <a:spcBef>
                <a:spcPct val="20000"/>
              </a:spcBef>
              <a:defRPr/>
            </a:pPr>
            <a:r>
              <a:rPr lang="en-US" dirty="0">
                <a:solidFill>
                  <a:srgbClr val="000000"/>
                </a:solidFill>
              </a:rPr>
              <a:t>© McGraw Hill LLC. All rights reserved. No reproduction or distribution without the prior written consent of McGraw Hill LLC.</a:t>
            </a:r>
          </a:p>
        </p:txBody>
      </p:sp>
      <p:cxnSp>
        <p:nvCxnSpPr>
          <p:cNvPr id="5" name="MHE line separating subtitles from text">
            <a:extLst>
              <a:ext uri="{FF2B5EF4-FFF2-40B4-BE49-F238E27FC236}">
                <a16:creationId xmlns:a16="http://schemas.microsoft.com/office/drawing/2014/main" id="{901FAD4F-3FFF-0589-46BE-7F285F97CCFD}"/>
              </a:ext>
              <a:ext uri="{C183D7F6-B498-43B3-948B-1728B52AA6E4}">
                <adec:decorative xmlns:adec="http://schemas.microsoft.com/office/drawing/2017/decorative" val="1"/>
              </a:ext>
            </a:extLst>
          </p:cNvPr>
          <p:cNvCxnSpPr>
            <a:cxnSpLocks/>
          </p:cNvCxnSpPr>
          <p:nvPr userDrawn="1"/>
        </p:nvCxnSpPr>
        <p:spPr>
          <a:xfrm>
            <a:off x="867202" y="4650037"/>
            <a:ext cx="3574789" cy="0"/>
          </a:xfrm>
          <a:prstGeom prst="line">
            <a:avLst/>
          </a:prstGeom>
          <a:ln w="12700">
            <a:solidFill>
              <a:schemeClr val="accent2"/>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859071142"/>
      </p:ext>
    </p:extLst>
  </p:cSld>
  <p:clrMapOvr>
    <a:masterClrMapping/>
  </p:clrMapOvr>
  <p:extLst>
    <p:ext uri="{DCECCB84-F9BA-43D5-87BE-67443E8EF086}">
      <p15:sldGuideLst xmlns:p15="http://schemas.microsoft.com/office/powerpoint/2012/main">
        <p15:guide id="1" orient="horz" pos="959">
          <p15:clr>
            <a:srgbClr val="FBAE40"/>
          </p15:clr>
        </p15:guide>
      </p15:sldGuideLst>
    </p:ext>
  </p:extLst>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2_Title Slide NO Cover">
    <p:spTree>
      <p:nvGrpSpPr>
        <p:cNvPr id="1" name=""/>
        <p:cNvGrpSpPr/>
        <p:nvPr/>
      </p:nvGrpSpPr>
      <p:grpSpPr>
        <a:xfrm>
          <a:off x="0" y="0"/>
          <a:ext cx="0" cy="0"/>
          <a:chOff x="0" y="0"/>
          <a:chExt cx="0" cy="0"/>
        </a:xfrm>
      </p:grpSpPr>
      <p:grpSp>
        <p:nvGrpSpPr>
          <p:cNvPr id="20" name="MHE Official Background, fixed">
            <a:extLst>
              <a:ext uri="{C183D7F6-B498-43B3-948B-1728B52AA6E4}">
                <adec:decorative xmlns:adec="http://schemas.microsoft.com/office/drawing/2017/decorative" val="1"/>
              </a:ext>
            </a:extLst>
          </p:cNvPr>
          <p:cNvGrpSpPr/>
          <p:nvPr userDrawn="1"/>
        </p:nvGrpSpPr>
        <p:grpSpPr>
          <a:xfrm>
            <a:off x="0" y="1452559"/>
            <a:ext cx="9144000" cy="4982750"/>
            <a:chOff x="0" y="1521567"/>
            <a:chExt cx="9144000" cy="4846438"/>
          </a:xfrm>
        </p:grpSpPr>
        <p:sp>
          <p:nvSpPr>
            <p:cNvPr id="11" name="Rectangle 10">
              <a:extLst>
                <a:ext uri="{FF2B5EF4-FFF2-40B4-BE49-F238E27FC236}">
                  <a16:creationId xmlns:a16="http://schemas.microsoft.com/office/drawing/2014/main" id="{23FD8DC8-1EF1-6B48-9F31-D9D254F85818}"/>
                </a:ext>
              </a:extLst>
            </p:cNvPr>
            <p:cNvSpPr/>
            <p:nvPr userDrawn="1"/>
          </p:nvSpPr>
          <p:spPr>
            <a:xfrm>
              <a:off x="0" y="1521567"/>
              <a:ext cx="9144000" cy="4846438"/>
            </a:xfrm>
            <a:prstGeom prst="rect">
              <a:avLst/>
            </a:prstGeom>
            <a:solidFill>
              <a:srgbClr val="720F11"/>
            </a:solidFill>
            <a:ln>
              <a:noFill/>
            </a:ln>
          </p:spPr>
          <p:style>
            <a:lnRef idx="2">
              <a:schemeClr val="accent4">
                <a:shade val="50000"/>
              </a:schemeClr>
            </a:lnRef>
            <a:fillRef idx="1">
              <a:schemeClr val="accent4"/>
            </a:fillRef>
            <a:effectRef idx="0">
              <a:schemeClr val="accent4"/>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FFFFFF"/>
                </a:solidFill>
                <a:effectLst/>
                <a:uLnTx/>
                <a:uFillTx/>
                <a:latin typeface="Arial" panose="020B0604020202020204" pitchFamily="34" charset="0"/>
                <a:ea typeface="+mn-ea"/>
                <a:cs typeface="+mn-cs"/>
              </a:endParaRPr>
            </a:p>
          </p:txBody>
        </p:sp>
        <p:sp>
          <p:nvSpPr>
            <p:cNvPr id="12" name="Rectangle 11">
              <a:extLst>
                <a:ext uri="{FF2B5EF4-FFF2-40B4-BE49-F238E27FC236}">
                  <a16:creationId xmlns:a16="http://schemas.microsoft.com/office/drawing/2014/main" id="{9500492E-5EBE-C745-8EEE-F17D4BB4582E}"/>
                </a:ext>
              </a:extLst>
            </p:cNvPr>
            <p:cNvSpPr/>
            <p:nvPr userDrawn="1"/>
          </p:nvSpPr>
          <p:spPr>
            <a:xfrm>
              <a:off x="185629" y="2001422"/>
              <a:ext cx="8493233" cy="4166364"/>
            </a:xfrm>
            <a:prstGeom prst="rect">
              <a:avLst/>
            </a:prstGeom>
            <a:solidFill>
              <a:srgbClr val="9F2241"/>
            </a:solidFill>
            <a:ln>
              <a:noFill/>
            </a:ln>
          </p:spPr>
          <p:style>
            <a:lnRef idx="2">
              <a:schemeClr val="accent4">
                <a:shade val="50000"/>
              </a:schemeClr>
            </a:lnRef>
            <a:fillRef idx="1">
              <a:schemeClr val="accent4"/>
            </a:fillRef>
            <a:effectRef idx="0">
              <a:schemeClr val="accent4"/>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FFFFFF"/>
                </a:solidFill>
                <a:effectLst/>
                <a:uLnTx/>
                <a:uFillTx/>
                <a:latin typeface="Arial" panose="020B0604020202020204" pitchFamily="34" charset="0"/>
                <a:ea typeface="+mn-ea"/>
                <a:cs typeface="+mn-cs"/>
              </a:endParaRPr>
            </a:p>
          </p:txBody>
        </p:sp>
        <p:sp>
          <p:nvSpPr>
            <p:cNvPr id="13" name="Rectangle 12">
              <a:extLst>
                <a:ext uri="{FF2B5EF4-FFF2-40B4-BE49-F238E27FC236}">
                  <a16:creationId xmlns:a16="http://schemas.microsoft.com/office/drawing/2014/main" id="{6D976C39-0B94-D44F-9108-A52DD0916B5A}"/>
                </a:ext>
              </a:extLst>
            </p:cNvPr>
            <p:cNvSpPr/>
            <p:nvPr userDrawn="1"/>
          </p:nvSpPr>
          <p:spPr>
            <a:xfrm>
              <a:off x="364385" y="2475809"/>
              <a:ext cx="7858340" cy="3513221"/>
            </a:xfrm>
            <a:prstGeom prst="rect">
              <a:avLst/>
            </a:prstGeom>
            <a:solidFill>
              <a:srgbClr val="E21A23"/>
            </a:solidFill>
            <a:ln>
              <a:noFill/>
            </a:ln>
          </p:spPr>
          <p:style>
            <a:lnRef idx="2">
              <a:schemeClr val="accent5">
                <a:shade val="50000"/>
              </a:schemeClr>
            </a:lnRef>
            <a:fillRef idx="1">
              <a:schemeClr val="accent5"/>
            </a:fillRef>
            <a:effectRef idx="0">
              <a:schemeClr val="accent5"/>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FFFFFF"/>
                </a:solidFill>
                <a:effectLst/>
                <a:uLnTx/>
                <a:uFillTx/>
                <a:latin typeface="Arial" panose="020B0604020202020204" pitchFamily="34" charset="0"/>
                <a:ea typeface="+mn-ea"/>
                <a:cs typeface="+mn-cs"/>
              </a:endParaRPr>
            </a:p>
          </p:txBody>
        </p:sp>
      </p:grpSp>
      <p:sp>
        <p:nvSpPr>
          <p:cNvPr id="2" name="Title"/>
          <p:cNvSpPr>
            <a:spLocks noGrp="1"/>
          </p:cNvSpPr>
          <p:nvPr userDrawn="1">
            <p:ph type="ctrTitle"/>
          </p:nvPr>
        </p:nvSpPr>
        <p:spPr>
          <a:xfrm>
            <a:off x="777240" y="2990088"/>
            <a:ext cx="6519672" cy="877824"/>
          </a:xfrm>
          <a:prstGeom prst="rect">
            <a:avLst/>
          </a:prstGeom>
        </p:spPr>
        <p:txBody>
          <a:bodyPr anchor="t">
            <a:noAutofit/>
          </a:bodyPr>
          <a:lstStyle>
            <a:lvl1pPr algn="l">
              <a:lnSpc>
                <a:spcPct val="100000"/>
              </a:lnSpc>
              <a:defRPr sz="2800" b="1">
                <a:solidFill>
                  <a:schemeClr val="bg1"/>
                </a:solidFill>
                <a:latin typeface="Arial" panose="020B0604020202020204" pitchFamily="34" charset="0"/>
              </a:defRPr>
            </a:lvl1pPr>
          </a:lstStyle>
          <a:p>
            <a:r>
              <a:rPr lang="en-US" dirty="0"/>
              <a:t>Click to edit Master title style</a:t>
            </a:r>
          </a:p>
        </p:txBody>
      </p:sp>
      <p:sp>
        <p:nvSpPr>
          <p:cNvPr id="3" name="Subtitle"/>
          <p:cNvSpPr>
            <a:spLocks noGrp="1"/>
          </p:cNvSpPr>
          <p:nvPr>
            <p:ph type="subTitle" idx="1"/>
          </p:nvPr>
        </p:nvSpPr>
        <p:spPr>
          <a:xfrm>
            <a:off x="786384" y="3986784"/>
            <a:ext cx="4718304" cy="521208"/>
          </a:xfrm>
          <a:prstGeom prst="rect">
            <a:avLst/>
          </a:prstGeom>
        </p:spPr>
        <p:txBody>
          <a:bodyPr/>
          <a:lstStyle>
            <a:lvl1pPr marL="0" indent="0" algn="l">
              <a:buNone/>
              <a:defRPr sz="1800" b="0">
                <a:solidFill>
                  <a:schemeClr val="bg1"/>
                </a:solidFill>
                <a:latin typeface="Arial" panose="020B0604020202020204" pitchFamily="34"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a:t>Click to edit Master subtitle style</a:t>
            </a:r>
          </a:p>
        </p:txBody>
      </p:sp>
      <p:sp>
        <p:nvSpPr>
          <p:cNvPr id="4" name="Long Copyright">
            <a:extLst>
              <a:ext uri="{FF2B5EF4-FFF2-40B4-BE49-F238E27FC236}">
                <a16:creationId xmlns:a16="http://schemas.microsoft.com/office/drawing/2014/main" id="{54514DA3-A928-4CD1-BFAE-B5DF399C4B36}"/>
              </a:ext>
            </a:extLst>
          </p:cNvPr>
          <p:cNvSpPr>
            <a:spLocks noGrp="1"/>
          </p:cNvSpPr>
          <p:nvPr>
            <p:ph type="ftr" sz="quarter" idx="11"/>
          </p:nvPr>
        </p:nvSpPr>
        <p:spPr>
          <a:xfrm>
            <a:off x="0" y="6487064"/>
            <a:ext cx="9144000" cy="370935"/>
          </a:xfrm>
        </p:spPr>
        <p:txBody>
          <a:bodyPr/>
          <a:lstStyle>
            <a:lvl1pPr algn="ctr">
              <a:defRPr>
                <a:solidFill>
                  <a:schemeClr val="tx1"/>
                </a:solidFill>
                <a:latin typeface="Arial" panose="020B0604020202020204" pitchFamily="34" charset="0"/>
              </a:defRPr>
            </a:lvl1pPr>
          </a:lstStyle>
          <a:p>
            <a:pPr defTabSz="457200">
              <a:spcBef>
                <a:spcPct val="20000"/>
              </a:spcBef>
              <a:defRPr/>
            </a:pPr>
            <a:r>
              <a:rPr lang="en-US" dirty="0">
                <a:solidFill>
                  <a:srgbClr val="000000"/>
                </a:solidFill>
              </a:rPr>
              <a:t>© McGraw Hill LLC. All rights reserved. No reproduction or distribution without the prior written consent of McGraw Hill LLC.</a:t>
            </a:r>
          </a:p>
        </p:txBody>
      </p:sp>
      <p:cxnSp>
        <p:nvCxnSpPr>
          <p:cNvPr id="5" name="MHE line separating subtitles from text">
            <a:extLst>
              <a:ext uri="{FF2B5EF4-FFF2-40B4-BE49-F238E27FC236}">
                <a16:creationId xmlns:a16="http://schemas.microsoft.com/office/drawing/2014/main" id="{1E63DC16-9DB0-B7C1-CD1E-4810EC9BE838}"/>
              </a:ext>
              <a:ext uri="{C183D7F6-B498-43B3-948B-1728B52AA6E4}">
                <adec:decorative xmlns:adec="http://schemas.microsoft.com/office/drawing/2017/decorative" val="1"/>
              </a:ext>
            </a:extLst>
          </p:cNvPr>
          <p:cNvCxnSpPr>
            <a:cxnSpLocks/>
          </p:cNvCxnSpPr>
          <p:nvPr userDrawn="1"/>
        </p:nvCxnSpPr>
        <p:spPr>
          <a:xfrm>
            <a:off x="867202" y="4650037"/>
            <a:ext cx="3574789" cy="0"/>
          </a:xfrm>
          <a:prstGeom prst="line">
            <a:avLst/>
          </a:prstGeom>
          <a:ln w="12700">
            <a:solidFill>
              <a:schemeClr val="accent2"/>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223282169"/>
      </p:ext>
    </p:extLst>
  </p:cSld>
  <p:clrMapOvr>
    <a:masterClrMapping/>
  </p:clrMapOvr>
  <p:extLst>
    <p:ext uri="{DCECCB84-F9BA-43D5-87BE-67443E8EF086}">
      <p15:sldGuideLst xmlns:p15="http://schemas.microsoft.com/office/powerpoint/2012/main">
        <p15:guide id="1" orient="horz" pos="959">
          <p15:clr>
            <a:srgbClr val="FBAE40"/>
          </p15:clr>
        </p15:guide>
      </p15:sldGuideLst>
    </p:ext>
  </p:extLst>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One Main Placeholder">
    <p:spTree>
      <p:nvGrpSpPr>
        <p:cNvPr id="1" name=""/>
        <p:cNvGrpSpPr/>
        <p:nvPr/>
      </p:nvGrpSpPr>
      <p:grpSpPr>
        <a:xfrm>
          <a:off x="0" y="0"/>
          <a:ext cx="0" cy="0"/>
          <a:chOff x="0" y="0"/>
          <a:chExt cx="0" cy="0"/>
        </a:xfrm>
      </p:grpSpPr>
      <p:sp>
        <p:nvSpPr>
          <p:cNvPr id="2" name="Slide Title">
            <a:extLst>
              <a:ext uri="{FF2B5EF4-FFF2-40B4-BE49-F238E27FC236}">
                <a16:creationId xmlns:a16="http://schemas.microsoft.com/office/drawing/2014/main" id="{A4407840-F6A4-4638-BB2F-9FBAA1A81461}"/>
              </a:ext>
            </a:extLst>
          </p:cNvPr>
          <p:cNvSpPr>
            <a:spLocks noGrp="1"/>
          </p:cNvSpPr>
          <p:nvPr>
            <p:ph type="title" hasCustomPrompt="1"/>
          </p:nvPr>
        </p:nvSpPr>
        <p:spPr>
          <a:xfrm>
            <a:off x="342900" y="304800"/>
            <a:ext cx="8458200" cy="678611"/>
          </a:xfrm>
          <a:prstGeom prst="rect">
            <a:avLst/>
          </a:prstGeom>
        </p:spPr>
        <p:txBody>
          <a:bodyPr anchor="ctr"/>
          <a:lstStyle>
            <a:lvl1pPr>
              <a:defRPr sz="2400"/>
            </a:lvl1pPr>
          </a:lstStyle>
          <a:p>
            <a:r>
              <a:rPr lang="en-US" dirty="0"/>
              <a:t>Slide Title</a:t>
            </a:r>
          </a:p>
        </p:txBody>
      </p:sp>
      <p:sp>
        <p:nvSpPr>
          <p:cNvPr id="5" name="Content Placeholder 1">
            <a:extLst>
              <a:ext uri="{FF2B5EF4-FFF2-40B4-BE49-F238E27FC236}">
                <a16:creationId xmlns:a16="http://schemas.microsoft.com/office/drawing/2014/main" id="{D13536C2-DC17-4031-9948-17E37EF99112}"/>
              </a:ext>
            </a:extLst>
          </p:cNvPr>
          <p:cNvSpPr>
            <a:spLocks noGrp="1"/>
          </p:cNvSpPr>
          <p:nvPr>
            <p:ph sz="quarter" idx="11" hasCustomPrompt="1"/>
          </p:nvPr>
        </p:nvSpPr>
        <p:spPr>
          <a:xfrm>
            <a:off x="342900" y="1276709"/>
            <a:ext cx="8458200" cy="4971691"/>
          </a:xfrm>
          <a:prstGeom prst="rect">
            <a:avLst/>
          </a:prstGeom>
        </p:spPr>
        <p:txBody>
          <a:bodyPr/>
          <a:lstStyle>
            <a:lvl1pPr>
              <a:defRPr/>
            </a:lvl1pPr>
          </a:lstStyle>
          <a:p>
            <a:pPr lvl="0"/>
            <a:r>
              <a:rPr lang="en-US" dirty="0"/>
              <a:t>Slide Content</a:t>
            </a:r>
          </a:p>
          <a:p>
            <a:pPr lvl="1"/>
            <a:r>
              <a:rPr lang="en-US" dirty="0"/>
              <a:t>Second level</a:t>
            </a:r>
          </a:p>
          <a:p>
            <a:pPr lvl="2"/>
            <a:r>
              <a:rPr lang="en-US" dirty="0"/>
              <a:t>Third level</a:t>
            </a:r>
          </a:p>
        </p:txBody>
      </p:sp>
      <p:sp>
        <p:nvSpPr>
          <p:cNvPr id="4" name="Appendix Link">
            <a:extLst>
              <a:ext uri="{FF2B5EF4-FFF2-40B4-BE49-F238E27FC236}">
                <a16:creationId xmlns:a16="http://schemas.microsoft.com/office/drawing/2014/main" id="{771D63F7-D0B9-6679-7EA3-952D63EE3182}"/>
              </a:ext>
            </a:extLst>
          </p:cNvPr>
          <p:cNvSpPr>
            <a:spLocks noGrp="1"/>
          </p:cNvSpPr>
          <p:nvPr>
            <p:ph type="body" sz="quarter" idx="15"/>
          </p:nvPr>
        </p:nvSpPr>
        <p:spPr>
          <a:xfrm>
            <a:off x="3374136" y="6327648"/>
            <a:ext cx="2404872" cy="192024"/>
          </a:xfrm>
        </p:spPr>
        <p:txBody>
          <a:bodyPr anchor="ctr">
            <a:noAutofit/>
          </a:bodyPr>
          <a:lstStyle>
            <a:lvl1pPr algn="ctr">
              <a:defRPr sz="900"/>
            </a:lvl1pPr>
            <a:lvl2pPr algn="ctr">
              <a:defRPr sz="900"/>
            </a:lvl2pPr>
            <a:lvl3pPr algn="ctr">
              <a:defRPr sz="900"/>
            </a:lvl3pPr>
            <a:lvl4pPr algn="ctr">
              <a:defRPr sz="900"/>
            </a:lvl4pPr>
            <a:lvl5pPr algn="ctr">
              <a:defRPr sz="900"/>
            </a:lvl5pPr>
          </a:lstStyle>
          <a:p>
            <a:pPr lvl="0"/>
            <a:endParaRPr lang="en-US" dirty="0"/>
          </a:p>
        </p:txBody>
      </p:sp>
      <p:sp>
        <p:nvSpPr>
          <p:cNvPr id="6" name="Image Credit">
            <a:extLst>
              <a:ext uri="{FF2B5EF4-FFF2-40B4-BE49-F238E27FC236}">
                <a16:creationId xmlns:a16="http://schemas.microsoft.com/office/drawing/2014/main" id="{3A0B3C1C-BADA-1983-1092-D3BD4DFB7B07}"/>
              </a:ext>
            </a:extLst>
          </p:cNvPr>
          <p:cNvSpPr>
            <a:spLocks noGrp="1"/>
          </p:cNvSpPr>
          <p:nvPr>
            <p:ph type="body" sz="quarter" idx="16"/>
          </p:nvPr>
        </p:nvSpPr>
        <p:spPr>
          <a:xfrm>
            <a:off x="1563624" y="6684264"/>
            <a:ext cx="6976872" cy="173736"/>
          </a:xfrm>
        </p:spPr>
        <p:txBody>
          <a:bodyPr anchor="ctr">
            <a:noAutofit/>
          </a:bodyPr>
          <a:lstStyle>
            <a:lvl1pPr algn="r">
              <a:defRPr sz="800"/>
            </a:lvl1pPr>
            <a:lvl2pPr algn="r">
              <a:defRPr sz="800"/>
            </a:lvl2pPr>
            <a:lvl3pPr algn="r">
              <a:defRPr sz="800"/>
            </a:lvl3pPr>
            <a:lvl4pPr algn="r">
              <a:defRPr sz="800"/>
            </a:lvl4pPr>
            <a:lvl5pPr algn="r">
              <a:defRPr sz="800"/>
            </a:lvl5pPr>
          </a:lstStyle>
          <a:p>
            <a:pPr lvl="0"/>
            <a:endParaRPr lang="en-US" dirty="0"/>
          </a:p>
        </p:txBody>
      </p:sp>
      <p:sp>
        <p:nvSpPr>
          <p:cNvPr id="3" name="Slide Number Placeholder">
            <a:extLst>
              <a:ext uri="{FF2B5EF4-FFF2-40B4-BE49-F238E27FC236}">
                <a16:creationId xmlns:a16="http://schemas.microsoft.com/office/drawing/2014/main" id="{745DF60F-BF33-428F-883B-9C19F83780BF}"/>
              </a:ext>
            </a:extLst>
          </p:cNvPr>
          <p:cNvSpPr>
            <a:spLocks noGrp="1"/>
          </p:cNvSpPr>
          <p:nvPr>
            <p:ph type="sldNum" sz="quarter" idx="10"/>
          </p:nvPr>
        </p:nvSpPr>
        <p:spPr/>
        <p:txBody>
          <a:bodyPr/>
          <a:lstStyle/>
          <a:p>
            <a:fld id="{68151E55-6873-49E2-B8D5-2F265E6F1973}" type="slidenum">
              <a:rPr lang="en-US" smtClean="0"/>
              <a:t>‹#›</a:t>
            </a:fld>
            <a:endParaRPr lang="en-US" dirty="0"/>
          </a:p>
        </p:txBody>
      </p:sp>
    </p:spTree>
    <p:extLst>
      <p:ext uri="{BB962C8B-B14F-4D97-AF65-F5344CB8AC3E}">
        <p14:creationId xmlns:p14="http://schemas.microsoft.com/office/powerpoint/2010/main" val="745085821"/>
      </p:ext>
    </p:extLst>
  </p:cSld>
  <p:clrMapOvr>
    <a:masterClrMapping/>
  </p:clrMapOvr>
  <p:extLst>
    <p:ext uri="{DCECCB84-F9BA-43D5-87BE-67443E8EF086}">
      <p15:sldGuideLst xmlns:p15="http://schemas.microsoft.com/office/powerpoint/2012/main">
        <p15:guide id="1" pos="2880" userDrawn="1">
          <p15:clr>
            <a:srgbClr val="FBAE40"/>
          </p15:clr>
        </p15:guide>
        <p15:guide id="2" orient="horz" pos="360" userDrawn="1">
          <p15:clr>
            <a:srgbClr val="FBAE40"/>
          </p15:clr>
        </p15:guide>
        <p15:guide id="3" pos="264" userDrawn="1">
          <p15:clr>
            <a:srgbClr val="FBAE40"/>
          </p15:clr>
        </p15:guide>
        <p15:guide id="4" orient="horz" pos="2160" userDrawn="1">
          <p15:clr>
            <a:srgbClr val="FBAE40"/>
          </p15:clr>
        </p15:guide>
      </p15:sldGuideLst>
    </p:ext>
  </p:extLst>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Two Horizontal Main Placeholders">
    <p:spTree>
      <p:nvGrpSpPr>
        <p:cNvPr id="1" name=""/>
        <p:cNvGrpSpPr/>
        <p:nvPr/>
      </p:nvGrpSpPr>
      <p:grpSpPr>
        <a:xfrm>
          <a:off x="0" y="0"/>
          <a:ext cx="0" cy="0"/>
          <a:chOff x="0" y="0"/>
          <a:chExt cx="0" cy="0"/>
        </a:xfrm>
      </p:grpSpPr>
      <p:sp>
        <p:nvSpPr>
          <p:cNvPr id="2" name="Slide Title">
            <a:extLst>
              <a:ext uri="{FF2B5EF4-FFF2-40B4-BE49-F238E27FC236}">
                <a16:creationId xmlns:a16="http://schemas.microsoft.com/office/drawing/2014/main" id="{A4407840-F6A4-4638-BB2F-9FBAA1A81461}"/>
              </a:ext>
            </a:extLst>
          </p:cNvPr>
          <p:cNvSpPr>
            <a:spLocks noGrp="1"/>
          </p:cNvSpPr>
          <p:nvPr>
            <p:ph type="title" hasCustomPrompt="1"/>
          </p:nvPr>
        </p:nvSpPr>
        <p:spPr>
          <a:xfrm>
            <a:off x="342900" y="304800"/>
            <a:ext cx="8458200" cy="678611"/>
          </a:xfrm>
          <a:prstGeom prst="rect">
            <a:avLst/>
          </a:prstGeom>
        </p:spPr>
        <p:txBody>
          <a:bodyPr anchor="ctr"/>
          <a:lstStyle>
            <a:lvl1pPr>
              <a:defRPr sz="2400"/>
            </a:lvl1pPr>
          </a:lstStyle>
          <a:p>
            <a:r>
              <a:rPr lang="en-US" dirty="0"/>
              <a:t>Slide Title</a:t>
            </a:r>
          </a:p>
        </p:txBody>
      </p:sp>
      <p:sp>
        <p:nvSpPr>
          <p:cNvPr id="5" name="Content Placeholder 1">
            <a:extLst>
              <a:ext uri="{FF2B5EF4-FFF2-40B4-BE49-F238E27FC236}">
                <a16:creationId xmlns:a16="http://schemas.microsoft.com/office/drawing/2014/main" id="{D13536C2-DC17-4031-9948-17E37EF99112}"/>
              </a:ext>
            </a:extLst>
          </p:cNvPr>
          <p:cNvSpPr>
            <a:spLocks noGrp="1"/>
          </p:cNvSpPr>
          <p:nvPr>
            <p:ph sz="quarter" idx="11" hasCustomPrompt="1"/>
          </p:nvPr>
        </p:nvSpPr>
        <p:spPr>
          <a:xfrm>
            <a:off x="342900" y="1276709"/>
            <a:ext cx="8458200" cy="2838091"/>
          </a:xfrm>
          <a:prstGeom prst="rect">
            <a:avLst/>
          </a:prstGeom>
        </p:spPr>
        <p:txBody>
          <a:bodyPr/>
          <a:lstStyle>
            <a:lvl1pPr>
              <a:defRPr/>
            </a:lvl1pPr>
          </a:lstStyle>
          <a:p>
            <a:pPr lvl="0"/>
            <a:r>
              <a:rPr lang="en-US" dirty="0"/>
              <a:t>Slide Content</a:t>
            </a:r>
          </a:p>
          <a:p>
            <a:pPr lvl="1"/>
            <a:r>
              <a:rPr lang="en-US" dirty="0"/>
              <a:t>Second level</a:t>
            </a:r>
          </a:p>
          <a:p>
            <a:pPr lvl="2"/>
            <a:r>
              <a:rPr lang="en-US" dirty="0"/>
              <a:t>Third level</a:t>
            </a:r>
          </a:p>
        </p:txBody>
      </p:sp>
      <p:sp>
        <p:nvSpPr>
          <p:cNvPr id="6" name="Content Placeholder 2">
            <a:extLst>
              <a:ext uri="{FF2B5EF4-FFF2-40B4-BE49-F238E27FC236}">
                <a16:creationId xmlns:a16="http://schemas.microsoft.com/office/drawing/2014/main" id="{0B2D170F-7AF9-40BB-A11B-08474DF5C3AA}"/>
              </a:ext>
            </a:extLst>
          </p:cNvPr>
          <p:cNvSpPr>
            <a:spLocks noGrp="1"/>
          </p:cNvSpPr>
          <p:nvPr>
            <p:ph sz="quarter" idx="14" hasCustomPrompt="1"/>
          </p:nvPr>
        </p:nvSpPr>
        <p:spPr>
          <a:xfrm>
            <a:off x="342900" y="4343400"/>
            <a:ext cx="8458200" cy="1905000"/>
          </a:xfrm>
        </p:spPr>
        <p:txBody>
          <a:bodyPr/>
          <a:lstStyle>
            <a:lvl1pPr>
              <a:defRPr/>
            </a:lvl1pPr>
            <a:lvl4pPr marL="455613" indent="0">
              <a:buNone/>
              <a:defRPr/>
            </a:lvl4pPr>
          </a:lstStyle>
          <a:p>
            <a:pPr lvl="0"/>
            <a:r>
              <a:rPr lang="en-US" dirty="0"/>
              <a:t>Slide Content 2</a:t>
            </a:r>
          </a:p>
          <a:p>
            <a:pPr lvl="1"/>
            <a:r>
              <a:rPr lang="en-US" dirty="0"/>
              <a:t>Second level</a:t>
            </a:r>
          </a:p>
          <a:p>
            <a:pPr lvl="2"/>
            <a:r>
              <a:rPr lang="en-US" dirty="0"/>
              <a:t>Third level</a:t>
            </a:r>
          </a:p>
        </p:txBody>
      </p:sp>
      <p:sp>
        <p:nvSpPr>
          <p:cNvPr id="9" name="Appendix Link">
            <a:extLst>
              <a:ext uri="{FF2B5EF4-FFF2-40B4-BE49-F238E27FC236}">
                <a16:creationId xmlns:a16="http://schemas.microsoft.com/office/drawing/2014/main" id="{0AB70AB4-F7C2-384F-472C-DDF13099864D}"/>
              </a:ext>
            </a:extLst>
          </p:cNvPr>
          <p:cNvSpPr>
            <a:spLocks noGrp="1"/>
          </p:cNvSpPr>
          <p:nvPr>
            <p:ph type="body" sz="quarter" idx="15"/>
          </p:nvPr>
        </p:nvSpPr>
        <p:spPr>
          <a:xfrm>
            <a:off x="3374136" y="6327648"/>
            <a:ext cx="2404872" cy="192024"/>
          </a:xfrm>
        </p:spPr>
        <p:txBody>
          <a:bodyPr anchor="ctr">
            <a:noAutofit/>
          </a:bodyPr>
          <a:lstStyle>
            <a:lvl1pPr algn="ctr">
              <a:defRPr sz="900"/>
            </a:lvl1pPr>
            <a:lvl2pPr algn="ctr">
              <a:defRPr sz="900"/>
            </a:lvl2pPr>
            <a:lvl3pPr algn="ctr">
              <a:defRPr sz="900"/>
            </a:lvl3pPr>
            <a:lvl4pPr algn="ctr">
              <a:defRPr sz="900"/>
            </a:lvl4pPr>
            <a:lvl5pPr algn="ctr">
              <a:defRPr sz="900"/>
            </a:lvl5pPr>
          </a:lstStyle>
          <a:p>
            <a:pPr lvl="0"/>
            <a:endParaRPr lang="en-US" dirty="0"/>
          </a:p>
        </p:txBody>
      </p:sp>
      <p:sp>
        <p:nvSpPr>
          <p:cNvPr id="11" name="Image Credit">
            <a:extLst>
              <a:ext uri="{FF2B5EF4-FFF2-40B4-BE49-F238E27FC236}">
                <a16:creationId xmlns:a16="http://schemas.microsoft.com/office/drawing/2014/main" id="{BD524BE4-D7F7-5A6D-5FB6-DCA53BFA14DE}"/>
              </a:ext>
            </a:extLst>
          </p:cNvPr>
          <p:cNvSpPr>
            <a:spLocks noGrp="1"/>
          </p:cNvSpPr>
          <p:nvPr>
            <p:ph type="body" sz="quarter" idx="16"/>
          </p:nvPr>
        </p:nvSpPr>
        <p:spPr>
          <a:xfrm>
            <a:off x="1563624" y="6684264"/>
            <a:ext cx="6976872" cy="173736"/>
          </a:xfrm>
        </p:spPr>
        <p:txBody>
          <a:bodyPr anchor="ctr">
            <a:noAutofit/>
          </a:bodyPr>
          <a:lstStyle>
            <a:lvl1pPr algn="r">
              <a:defRPr sz="800"/>
            </a:lvl1pPr>
            <a:lvl2pPr algn="r">
              <a:defRPr sz="800"/>
            </a:lvl2pPr>
            <a:lvl3pPr algn="r">
              <a:defRPr sz="800"/>
            </a:lvl3pPr>
            <a:lvl4pPr algn="r">
              <a:defRPr sz="800"/>
            </a:lvl4pPr>
            <a:lvl5pPr algn="r">
              <a:defRPr sz="800"/>
            </a:lvl5pPr>
          </a:lstStyle>
          <a:p>
            <a:pPr lvl="0"/>
            <a:endParaRPr lang="en-US" dirty="0"/>
          </a:p>
        </p:txBody>
      </p:sp>
      <p:sp>
        <p:nvSpPr>
          <p:cNvPr id="3" name="Slide Number Placeholder">
            <a:extLst>
              <a:ext uri="{FF2B5EF4-FFF2-40B4-BE49-F238E27FC236}">
                <a16:creationId xmlns:a16="http://schemas.microsoft.com/office/drawing/2014/main" id="{745DF60F-BF33-428F-883B-9C19F83780BF}"/>
              </a:ext>
            </a:extLst>
          </p:cNvPr>
          <p:cNvSpPr>
            <a:spLocks noGrp="1"/>
          </p:cNvSpPr>
          <p:nvPr>
            <p:ph type="sldNum" sz="quarter" idx="10"/>
          </p:nvPr>
        </p:nvSpPr>
        <p:spPr/>
        <p:txBody>
          <a:bodyPr/>
          <a:lstStyle/>
          <a:p>
            <a:fld id="{68151E55-6873-49E2-B8D5-2F265E6F1973}" type="slidenum">
              <a:rPr lang="en-US" smtClean="0"/>
              <a:t>‹#›</a:t>
            </a:fld>
            <a:endParaRPr lang="en-US" dirty="0"/>
          </a:p>
        </p:txBody>
      </p:sp>
    </p:spTree>
    <p:extLst>
      <p:ext uri="{BB962C8B-B14F-4D97-AF65-F5344CB8AC3E}">
        <p14:creationId xmlns:p14="http://schemas.microsoft.com/office/powerpoint/2010/main" val="3422933013"/>
      </p:ext>
    </p:extLst>
  </p:cSld>
  <p:clrMapOvr>
    <a:masterClrMapping/>
  </p:clrMapOvr>
  <p:extLst>
    <p:ext uri="{DCECCB84-F9BA-43D5-87BE-67443E8EF086}">
      <p15:sldGuideLst xmlns:p15="http://schemas.microsoft.com/office/powerpoint/2012/main">
        <p15:guide id="1" orient="horz" pos="2592" userDrawn="1">
          <p15:clr>
            <a:srgbClr val="FBAE40"/>
          </p15:clr>
        </p15:guide>
        <p15:guide id="2" orient="horz" pos="2736" userDrawn="1">
          <p15:clr>
            <a:srgbClr val="FBAE40"/>
          </p15:clr>
        </p15:guide>
      </p15:sldGuideLst>
    </p:ext>
  </p:extLst>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Two Comparison Placeholders">
    <p:spTree>
      <p:nvGrpSpPr>
        <p:cNvPr id="1" name=""/>
        <p:cNvGrpSpPr/>
        <p:nvPr/>
      </p:nvGrpSpPr>
      <p:grpSpPr>
        <a:xfrm>
          <a:off x="0" y="0"/>
          <a:ext cx="0" cy="0"/>
          <a:chOff x="0" y="0"/>
          <a:chExt cx="0" cy="0"/>
        </a:xfrm>
      </p:grpSpPr>
      <p:sp>
        <p:nvSpPr>
          <p:cNvPr id="2" name="Slide Title">
            <a:extLst>
              <a:ext uri="{FF2B5EF4-FFF2-40B4-BE49-F238E27FC236}">
                <a16:creationId xmlns:a16="http://schemas.microsoft.com/office/drawing/2014/main" id="{A4407840-F6A4-4638-BB2F-9FBAA1A81461}"/>
              </a:ext>
            </a:extLst>
          </p:cNvPr>
          <p:cNvSpPr>
            <a:spLocks noGrp="1"/>
          </p:cNvSpPr>
          <p:nvPr>
            <p:ph type="title" hasCustomPrompt="1"/>
          </p:nvPr>
        </p:nvSpPr>
        <p:spPr>
          <a:xfrm>
            <a:off x="342900" y="304800"/>
            <a:ext cx="8458200" cy="678611"/>
          </a:xfrm>
          <a:prstGeom prst="rect">
            <a:avLst/>
          </a:prstGeom>
        </p:spPr>
        <p:txBody>
          <a:bodyPr anchor="ctr"/>
          <a:lstStyle>
            <a:lvl1pPr>
              <a:defRPr sz="2400"/>
            </a:lvl1pPr>
          </a:lstStyle>
          <a:p>
            <a:r>
              <a:rPr lang="en-US" dirty="0"/>
              <a:t>Slide Title</a:t>
            </a:r>
          </a:p>
        </p:txBody>
      </p:sp>
      <p:sp>
        <p:nvSpPr>
          <p:cNvPr id="5" name="Content Placeholder 1">
            <a:extLst>
              <a:ext uri="{FF2B5EF4-FFF2-40B4-BE49-F238E27FC236}">
                <a16:creationId xmlns:a16="http://schemas.microsoft.com/office/drawing/2014/main" id="{D13536C2-DC17-4031-9948-17E37EF99112}"/>
              </a:ext>
            </a:extLst>
          </p:cNvPr>
          <p:cNvSpPr>
            <a:spLocks noGrp="1"/>
          </p:cNvSpPr>
          <p:nvPr>
            <p:ph sz="quarter" idx="11" hasCustomPrompt="1"/>
          </p:nvPr>
        </p:nvSpPr>
        <p:spPr>
          <a:xfrm>
            <a:off x="342900" y="1276709"/>
            <a:ext cx="4076700" cy="4971691"/>
          </a:xfrm>
          <a:prstGeom prst="rect">
            <a:avLst/>
          </a:prstGeom>
        </p:spPr>
        <p:txBody>
          <a:bodyPr/>
          <a:lstStyle>
            <a:lvl1pPr>
              <a:defRPr/>
            </a:lvl1pPr>
          </a:lstStyle>
          <a:p>
            <a:pPr lvl="0"/>
            <a:r>
              <a:rPr lang="en-US" dirty="0"/>
              <a:t>Slide Content</a:t>
            </a:r>
          </a:p>
          <a:p>
            <a:pPr lvl="1"/>
            <a:r>
              <a:rPr lang="en-US" dirty="0"/>
              <a:t>Second level</a:t>
            </a:r>
          </a:p>
          <a:p>
            <a:pPr lvl="2"/>
            <a:r>
              <a:rPr lang="en-US" dirty="0"/>
              <a:t>Third level</a:t>
            </a:r>
          </a:p>
        </p:txBody>
      </p:sp>
      <p:sp>
        <p:nvSpPr>
          <p:cNvPr id="6" name="Content Placeholder 2">
            <a:extLst>
              <a:ext uri="{FF2B5EF4-FFF2-40B4-BE49-F238E27FC236}">
                <a16:creationId xmlns:a16="http://schemas.microsoft.com/office/drawing/2014/main" id="{0B2D170F-7AF9-40BB-A11B-08474DF5C3AA}"/>
              </a:ext>
            </a:extLst>
          </p:cNvPr>
          <p:cNvSpPr>
            <a:spLocks noGrp="1"/>
          </p:cNvSpPr>
          <p:nvPr>
            <p:ph sz="quarter" idx="14" hasCustomPrompt="1"/>
          </p:nvPr>
        </p:nvSpPr>
        <p:spPr>
          <a:xfrm>
            <a:off x="4724400" y="1280160"/>
            <a:ext cx="4076700" cy="4991100"/>
          </a:xfrm>
        </p:spPr>
        <p:txBody>
          <a:bodyPr/>
          <a:lstStyle>
            <a:lvl1pPr>
              <a:defRPr/>
            </a:lvl1pPr>
          </a:lstStyle>
          <a:p>
            <a:pPr lvl="0"/>
            <a:r>
              <a:rPr lang="en-US" dirty="0"/>
              <a:t>Slide Content 2</a:t>
            </a:r>
          </a:p>
          <a:p>
            <a:pPr lvl="1"/>
            <a:r>
              <a:rPr lang="en-US" dirty="0"/>
              <a:t>Second level</a:t>
            </a:r>
          </a:p>
          <a:p>
            <a:pPr lvl="2"/>
            <a:r>
              <a:rPr lang="en-US" dirty="0"/>
              <a:t>Third level</a:t>
            </a:r>
          </a:p>
        </p:txBody>
      </p:sp>
      <p:sp>
        <p:nvSpPr>
          <p:cNvPr id="7" name="Appendix Link">
            <a:extLst>
              <a:ext uri="{FF2B5EF4-FFF2-40B4-BE49-F238E27FC236}">
                <a16:creationId xmlns:a16="http://schemas.microsoft.com/office/drawing/2014/main" id="{DF179EFA-E3F2-F855-279F-9703B70912C7}"/>
              </a:ext>
            </a:extLst>
          </p:cNvPr>
          <p:cNvSpPr>
            <a:spLocks noGrp="1"/>
          </p:cNvSpPr>
          <p:nvPr>
            <p:ph type="body" sz="quarter" idx="15"/>
          </p:nvPr>
        </p:nvSpPr>
        <p:spPr>
          <a:xfrm>
            <a:off x="3374136" y="6327648"/>
            <a:ext cx="2404872" cy="192024"/>
          </a:xfrm>
        </p:spPr>
        <p:txBody>
          <a:bodyPr anchor="ctr">
            <a:noAutofit/>
          </a:bodyPr>
          <a:lstStyle>
            <a:lvl1pPr algn="ctr">
              <a:defRPr sz="900"/>
            </a:lvl1pPr>
            <a:lvl2pPr algn="ctr">
              <a:defRPr sz="900"/>
            </a:lvl2pPr>
            <a:lvl3pPr algn="ctr">
              <a:defRPr sz="900"/>
            </a:lvl3pPr>
            <a:lvl4pPr algn="ctr">
              <a:defRPr sz="900"/>
            </a:lvl4pPr>
            <a:lvl5pPr algn="ctr">
              <a:defRPr sz="900"/>
            </a:lvl5pPr>
          </a:lstStyle>
          <a:p>
            <a:pPr lvl="0"/>
            <a:endParaRPr lang="en-US" dirty="0"/>
          </a:p>
        </p:txBody>
      </p:sp>
      <p:sp>
        <p:nvSpPr>
          <p:cNvPr id="9" name="Image Credit">
            <a:extLst>
              <a:ext uri="{FF2B5EF4-FFF2-40B4-BE49-F238E27FC236}">
                <a16:creationId xmlns:a16="http://schemas.microsoft.com/office/drawing/2014/main" id="{648FD8F4-6D8E-E138-4434-1B9674E26E36}"/>
              </a:ext>
            </a:extLst>
          </p:cNvPr>
          <p:cNvSpPr>
            <a:spLocks noGrp="1"/>
          </p:cNvSpPr>
          <p:nvPr>
            <p:ph type="body" sz="quarter" idx="16"/>
          </p:nvPr>
        </p:nvSpPr>
        <p:spPr>
          <a:xfrm>
            <a:off x="1563624" y="6684264"/>
            <a:ext cx="6976872" cy="173736"/>
          </a:xfrm>
        </p:spPr>
        <p:txBody>
          <a:bodyPr anchor="ctr">
            <a:noAutofit/>
          </a:bodyPr>
          <a:lstStyle>
            <a:lvl1pPr algn="r">
              <a:defRPr sz="800"/>
            </a:lvl1pPr>
            <a:lvl2pPr algn="r">
              <a:defRPr sz="800"/>
            </a:lvl2pPr>
            <a:lvl3pPr algn="r">
              <a:defRPr sz="800"/>
            </a:lvl3pPr>
            <a:lvl4pPr algn="r">
              <a:defRPr sz="800"/>
            </a:lvl4pPr>
            <a:lvl5pPr algn="r">
              <a:defRPr sz="800"/>
            </a:lvl5pPr>
          </a:lstStyle>
          <a:p>
            <a:pPr lvl="0"/>
            <a:endParaRPr lang="en-US" dirty="0"/>
          </a:p>
        </p:txBody>
      </p:sp>
      <p:sp>
        <p:nvSpPr>
          <p:cNvPr id="3" name="Slide Number Placeholder">
            <a:extLst>
              <a:ext uri="{FF2B5EF4-FFF2-40B4-BE49-F238E27FC236}">
                <a16:creationId xmlns:a16="http://schemas.microsoft.com/office/drawing/2014/main" id="{745DF60F-BF33-428F-883B-9C19F83780BF}"/>
              </a:ext>
            </a:extLst>
          </p:cNvPr>
          <p:cNvSpPr>
            <a:spLocks noGrp="1"/>
          </p:cNvSpPr>
          <p:nvPr>
            <p:ph type="sldNum" sz="quarter" idx="10"/>
          </p:nvPr>
        </p:nvSpPr>
        <p:spPr/>
        <p:txBody>
          <a:bodyPr/>
          <a:lstStyle/>
          <a:p>
            <a:fld id="{68151E55-6873-49E2-B8D5-2F265E6F1973}" type="slidenum">
              <a:rPr lang="en-US" smtClean="0"/>
              <a:t>‹#›</a:t>
            </a:fld>
            <a:endParaRPr lang="en-US" dirty="0"/>
          </a:p>
        </p:txBody>
      </p:sp>
    </p:spTree>
    <p:extLst>
      <p:ext uri="{BB962C8B-B14F-4D97-AF65-F5344CB8AC3E}">
        <p14:creationId xmlns:p14="http://schemas.microsoft.com/office/powerpoint/2010/main" val="478815702"/>
      </p:ext>
    </p:extLst>
  </p:cSld>
  <p:clrMapOvr>
    <a:masterClrMapping/>
  </p:clrMapOvr>
  <p:extLst>
    <p:ext uri="{DCECCB84-F9BA-43D5-87BE-67443E8EF086}">
      <p15:sldGuideLst xmlns:p15="http://schemas.microsoft.com/office/powerpoint/2012/main">
        <p15:guide id="1" orient="horz" pos="2592">
          <p15:clr>
            <a:srgbClr val="FBAE40"/>
          </p15:clr>
        </p15:guide>
        <p15:guide id="2" orient="horz" pos="2736">
          <p15:clr>
            <a:srgbClr val="FBAE40"/>
          </p15:clr>
        </p15:guide>
        <p15:guide id="3" pos="2880">
          <p15:clr>
            <a:srgbClr val="FBAE40"/>
          </p15:clr>
        </p15:guide>
        <p15:guide id="4" pos="2976">
          <p15:clr>
            <a:srgbClr val="FBAE40"/>
          </p15:clr>
        </p15:guide>
        <p15:guide id="5" pos="2784">
          <p15:clr>
            <a:srgbClr val="FBAE40"/>
          </p15:clr>
        </p15:guide>
      </p15:sldGuideLst>
    </p:ext>
  </p:extLst>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One Main One Secondary">
    <p:spTree>
      <p:nvGrpSpPr>
        <p:cNvPr id="1" name=""/>
        <p:cNvGrpSpPr/>
        <p:nvPr/>
      </p:nvGrpSpPr>
      <p:grpSpPr>
        <a:xfrm>
          <a:off x="0" y="0"/>
          <a:ext cx="0" cy="0"/>
          <a:chOff x="0" y="0"/>
          <a:chExt cx="0" cy="0"/>
        </a:xfrm>
      </p:grpSpPr>
      <p:sp>
        <p:nvSpPr>
          <p:cNvPr id="2" name="Slide Title">
            <a:extLst>
              <a:ext uri="{FF2B5EF4-FFF2-40B4-BE49-F238E27FC236}">
                <a16:creationId xmlns:a16="http://schemas.microsoft.com/office/drawing/2014/main" id="{A4407840-F6A4-4638-BB2F-9FBAA1A81461}"/>
              </a:ext>
            </a:extLst>
          </p:cNvPr>
          <p:cNvSpPr>
            <a:spLocks noGrp="1"/>
          </p:cNvSpPr>
          <p:nvPr>
            <p:ph type="title" hasCustomPrompt="1"/>
          </p:nvPr>
        </p:nvSpPr>
        <p:spPr>
          <a:xfrm>
            <a:off x="342900" y="304800"/>
            <a:ext cx="8458200" cy="678611"/>
          </a:xfrm>
          <a:prstGeom prst="rect">
            <a:avLst/>
          </a:prstGeom>
        </p:spPr>
        <p:txBody>
          <a:bodyPr anchor="ctr"/>
          <a:lstStyle>
            <a:lvl1pPr>
              <a:defRPr sz="2400"/>
            </a:lvl1pPr>
          </a:lstStyle>
          <a:p>
            <a:r>
              <a:rPr lang="en-US" dirty="0"/>
              <a:t>Slide Title</a:t>
            </a:r>
          </a:p>
        </p:txBody>
      </p:sp>
      <p:sp>
        <p:nvSpPr>
          <p:cNvPr id="5" name="Content Placeholder 1">
            <a:extLst>
              <a:ext uri="{FF2B5EF4-FFF2-40B4-BE49-F238E27FC236}">
                <a16:creationId xmlns:a16="http://schemas.microsoft.com/office/drawing/2014/main" id="{D13536C2-DC17-4031-9948-17E37EF99112}"/>
              </a:ext>
            </a:extLst>
          </p:cNvPr>
          <p:cNvSpPr>
            <a:spLocks noGrp="1"/>
          </p:cNvSpPr>
          <p:nvPr>
            <p:ph sz="quarter" idx="11" hasCustomPrompt="1"/>
          </p:nvPr>
        </p:nvSpPr>
        <p:spPr>
          <a:xfrm>
            <a:off x="342900" y="1276709"/>
            <a:ext cx="5791200" cy="4971691"/>
          </a:xfrm>
          <a:prstGeom prst="rect">
            <a:avLst/>
          </a:prstGeom>
        </p:spPr>
        <p:txBody>
          <a:bodyPr/>
          <a:lstStyle>
            <a:lvl1pPr>
              <a:defRPr/>
            </a:lvl1pPr>
          </a:lstStyle>
          <a:p>
            <a:pPr lvl="0"/>
            <a:r>
              <a:rPr lang="en-US" dirty="0"/>
              <a:t>Slide Content</a:t>
            </a:r>
          </a:p>
          <a:p>
            <a:pPr lvl="1"/>
            <a:r>
              <a:rPr lang="en-US" dirty="0"/>
              <a:t>Second level</a:t>
            </a:r>
          </a:p>
          <a:p>
            <a:pPr lvl="2"/>
            <a:r>
              <a:rPr lang="en-US" dirty="0"/>
              <a:t>Third level</a:t>
            </a:r>
          </a:p>
        </p:txBody>
      </p:sp>
      <p:sp>
        <p:nvSpPr>
          <p:cNvPr id="6" name="Content Placeholder 2">
            <a:extLst>
              <a:ext uri="{FF2B5EF4-FFF2-40B4-BE49-F238E27FC236}">
                <a16:creationId xmlns:a16="http://schemas.microsoft.com/office/drawing/2014/main" id="{0B2D170F-7AF9-40BB-A11B-08474DF5C3AA}"/>
              </a:ext>
            </a:extLst>
          </p:cNvPr>
          <p:cNvSpPr>
            <a:spLocks noGrp="1"/>
          </p:cNvSpPr>
          <p:nvPr>
            <p:ph sz="quarter" idx="14" hasCustomPrompt="1"/>
          </p:nvPr>
        </p:nvSpPr>
        <p:spPr>
          <a:xfrm>
            <a:off x="6418052" y="1280160"/>
            <a:ext cx="2383047" cy="4991100"/>
          </a:xfrm>
        </p:spPr>
        <p:txBody>
          <a:bodyPr/>
          <a:lstStyle>
            <a:lvl1pPr>
              <a:defRPr/>
            </a:lvl1pPr>
          </a:lstStyle>
          <a:p>
            <a:pPr lvl="0"/>
            <a:r>
              <a:rPr lang="en-US" dirty="0"/>
              <a:t>Slide Content 2</a:t>
            </a:r>
          </a:p>
          <a:p>
            <a:pPr lvl="1"/>
            <a:r>
              <a:rPr lang="en-US" dirty="0"/>
              <a:t>Second level</a:t>
            </a:r>
          </a:p>
          <a:p>
            <a:pPr lvl="2"/>
            <a:r>
              <a:rPr lang="en-US" dirty="0"/>
              <a:t>Third level</a:t>
            </a:r>
          </a:p>
        </p:txBody>
      </p:sp>
      <p:sp>
        <p:nvSpPr>
          <p:cNvPr id="7" name="Appendix Link">
            <a:extLst>
              <a:ext uri="{FF2B5EF4-FFF2-40B4-BE49-F238E27FC236}">
                <a16:creationId xmlns:a16="http://schemas.microsoft.com/office/drawing/2014/main" id="{CC2C8DD4-1C81-9EF5-C73F-FB049A5822A8}"/>
              </a:ext>
            </a:extLst>
          </p:cNvPr>
          <p:cNvSpPr>
            <a:spLocks noGrp="1"/>
          </p:cNvSpPr>
          <p:nvPr>
            <p:ph type="body" sz="quarter" idx="15"/>
          </p:nvPr>
        </p:nvSpPr>
        <p:spPr>
          <a:xfrm>
            <a:off x="3374136" y="6327648"/>
            <a:ext cx="2404872" cy="192024"/>
          </a:xfrm>
        </p:spPr>
        <p:txBody>
          <a:bodyPr anchor="ctr">
            <a:noAutofit/>
          </a:bodyPr>
          <a:lstStyle>
            <a:lvl1pPr algn="ctr">
              <a:defRPr sz="900"/>
            </a:lvl1pPr>
            <a:lvl2pPr algn="ctr">
              <a:defRPr sz="900"/>
            </a:lvl2pPr>
            <a:lvl3pPr algn="ctr">
              <a:defRPr sz="900"/>
            </a:lvl3pPr>
            <a:lvl4pPr algn="ctr">
              <a:defRPr sz="900"/>
            </a:lvl4pPr>
            <a:lvl5pPr algn="ctr">
              <a:defRPr sz="900"/>
            </a:lvl5pPr>
          </a:lstStyle>
          <a:p>
            <a:pPr lvl="0"/>
            <a:endParaRPr lang="en-US" dirty="0"/>
          </a:p>
        </p:txBody>
      </p:sp>
      <p:sp>
        <p:nvSpPr>
          <p:cNvPr id="9" name="Image Credit">
            <a:extLst>
              <a:ext uri="{FF2B5EF4-FFF2-40B4-BE49-F238E27FC236}">
                <a16:creationId xmlns:a16="http://schemas.microsoft.com/office/drawing/2014/main" id="{470F90C6-D503-AB73-A1AC-E9F8F2B7513A}"/>
              </a:ext>
            </a:extLst>
          </p:cNvPr>
          <p:cNvSpPr>
            <a:spLocks noGrp="1"/>
          </p:cNvSpPr>
          <p:nvPr>
            <p:ph type="body" sz="quarter" idx="16"/>
          </p:nvPr>
        </p:nvSpPr>
        <p:spPr>
          <a:xfrm>
            <a:off x="1563624" y="6684264"/>
            <a:ext cx="6976872" cy="173736"/>
          </a:xfrm>
        </p:spPr>
        <p:txBody>
          <a:bodyPr anchor="ctr">
            <a:noAutofit/>
          </a:bodyPr>
          <a:lstStyle>
            <a:lvl1pPr algn="r">
              <a:defRPr sz="800"/>
            </a:lvl1pPr>
            <a:lvl2pPr algn="r">
              <a:defRPr sz="800"/>
            </a:lvl2pPr>
            <a:lvl3pPr algn="r">
              <a:defRPr sz="800"/>
            </a:lvl3pPr>
            <a:lvl4pPr algn="r">
              <a:defRPr sz="800"/>
            </a:lvl4pPr>
            <a:lvl5pPr algn="r">
              <a:defRPr sz="800"/>
            </a:lvl5pPr>
          </a:lstStyle>
          <a:p>
            <a:pPr lvl="0"/>
            <a:endParaRPr lang="en-US" dirty="0"/>
          </a:p>
        </p:txBody>
      </p:sp>
      <p:sp>
        <p:nvSpPr>
          <p:cNvPr id="3" name="Slide Number Placeholder">
            <a:extLst>
              <a:ext uri="{FF2B5EF4-FFF2-40B4-BE49-F238E27FC236}">
                <a16:creationId xmlns:a16="http://schemas.microsoft.com/office/drawing/2014/main" id="{745DF60F-BF33-428F-883B-9C19F83780BF}"/>
              </a:ext>
            </a:extLst>
          </p:cNvPr>
          <p:cNvSpPr>
            <a:spLocks noGrp="1"/>
          </p:cNvSpPr>
          <p:nvPr>
            <p:ph type="sldNum" sz="quarter" idx="10"/>
          </p:nvPr>
        </p:nvSpPr>
        <p:spPr/>
        <p:txBody>
          <a:bodyPr/>
          <a:lstStyle/>
          <a:p>
            <a:fld id="{68151E55-6873-49E2-B8D5-2F265E6F1973}" type="slidenum">
              <a:rPr lang="en-US" smtClean="0"/>
              <a:t>‹#›</a:t>
            </a:fld>
            <a:endParaRPr lang="en-US" dirty="0"/>
          </a:p>
        </p:txBody>
      </p:sp>
    </p:spTree>
    <p:extLst>
      <p:ext uri="{BB962C8B-B14F-4D97-AF65-F5344CB8AC3E}">
        <p14:creationId xmlns:p14="http://schemas.microsoft.com/office/powerpoint/2010/main" val="1446962700"/>
      </p:ext>
    </p:extLst>
  </p:cSld>
  <p:clrMapOvr>
    <a:masterClrMapping/>
  </p:clrMapOvr>
  <p:extLst>
    <p:ext uri="{DCECCB84-F9BA-43D5-87BE-67443E8EF086}">
      <p15:sldGuideLst xmlns:p15="http://schemas.microsoft.com/office/powerpoint/2012/main">
        <p15:guide id="1" orient="horz" pos="2592">
          <p15:clr>
            <a:srgbClr val="FBAE40"/>
          </p15:clr>
        </p15:guide>
        <p15:guide id="2" orient="horz" pos="2736">
          <p15:clr>
            <a:srgbClr val="FBAE40"/>
          </p15:clr>
        </p15:guide>
        <p15:guide id="4" pos="4032" userDrawn="1">
          <p15:clr>
            <a:srgbClr val="FBAE40"/>
          </p15:clr>
        </p15:guide>
        <p15:guide id="5" pos="3864" userDrawn="1">
          <p15:clr>
            <a:srgbClr val="FBAE40"/>
          </p15:clr>
        </p15:guide>
      </p15:sldGuideLst>
    </p:ext>
  </p:extLst>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Three with Third as Accent">
    <p:spTree>
      <p:nvGrpSpPr>
        <p:cNvPr id="1" name=""/>
        <p:cNvGrpSpPr/>
        <p:nvPr/>
      </p:nvGrpSpPr>
      <p:grpSpPr>
        <a:xfrm>
          <a:off x="0" y="0"/>
          <a:ext cx="0" cy="0"/>
          <a:chOff x="0" y="0"/>
          <a:chExt cx="0" cy="0"/>
        </a:xfrm>
      </p:grpSpPr>
      <p:sp>
        <p:nvSpPr>
          <p:cNvPr id="2" name="Slide Title">
            <a:extLst>
              <a:ext uri="{FF2B5EF4-FFF2-40B4-BE49-F238E27FC236}">
                <a16:creationId xmlns:a16="http://schemas.microsoft.com/office/drawing/2014/main" id="{A4407840-F6A4-4638-BB2F-9FBAA1A81461}"/>
              </a:ext>
            </a:extLst>
          </p:cNvPr>
          <p:cNvSpPr>
            <a:spLocks noGrp="1"/>
          </p:cNvSpPr>
          <p:nvPr>
            <p:ph type="title" hasCustomPrompt="1"/>
          </p:nvPr>
        </p:nvSpPr>
        <p:spPr>
          <a:xfrm>
            <a:off x="342900" y="304800"/>
            <a:ext cx="8458200" cy="678611"/>
          </a:xfrm>
          <a:prstGeom prst="rect">
            <a:avLst/>
          </a:prstGeom>
        </p:spPr>
        <p:txBody>
          <a:bodyPr anchor="ctr"/>
          <a:lstStyle>
            <a:lvl1pPr>
              <a:defRPr sz="2400"/>
            </a:lvl1pPr>
          </a:lstStyle>
          <a:p>
            <a:r>
              <a:rPr lang="en-US" dirty="0"/>
              <a:t>Slide Title</a:t>
            </a:r>
          </a:p>
        </p:txBody>
      </p:sp>
      <p:sp>
        <p:nvSpPr>
          <p:cNvPr id="5" name="Content Placeholder 1">
            <a:extLst>
              <a:ext uri="{FF2B5EF4-FFF2-40B4-BE49-F238E27FC236}">
                <a16:creationId xmlns:a16="http://schemas.microsoft.com/office/drawing/2014/main" id="{D13536C2-DC17-4031-9948-17E37EF99112}"/>
              </a:ext>
            </a:extLst>
          </p:cNvPr>
          <p:cNvSpPr>
            <a:spLocks noGrp="1"/>
          </p:cNvSpPr>
          <p:nvPr>
            <p:ph sz="quarter" idx="11" hasCustomPrompt="1"/>
          </p:nvPr>
        </p:nvSpPr>
        <p:spPr>
          <a:xfrm>
            <a:off x="342900" y="1276709"/>
            <a:ext cx="8458200" cy="2838091"/>
          </a:xfrm>
          <a:prstGeom prst="rect">
            <a:avLst/>
          </a:prstGeom>
        </p:spPr>
        <p:txBody>
          <a:bodyPr/>
          <a:lstStyle>
            <a:lvl1pPr>
              <a:defRPr/>
            </a:lvl1pPr>
          </a:lstStyle>
          <a:p>
            <a:pPr lvl="0"/>
            <a:r>
              <a:rPr lang="en-US" dirty="0"/>
              <a:t>Slide Content</a:t>
            </a:r>
          </a:p>
          <a:p>
            <a:pPr lvl="1"/>
            <a:r>
              <a:rPr lang="en-US" dirty="0"/>
              <a:t>Second level</a:t>
            </a:r>
          </a:p>
          <a:p>
            <a:pPr lvl="2"/>
            <a:r>
              <a:rPr lang="en-US" dirty="0"/>
              <a:t>Third level</a:t>
            </a:r>
          </a:p>
        </p:txBody>
      </p:sp>
      <p:sp>
        <p:nvSpPr>
          <p:cNvPr id="6" name="Content Placeholder 2">
            <a:extLst>
              <a:ext uri="{FF2B5EF4-FFF2-40B4-BE49-F238E27FC236}">
                <a16:creationId xmlns:a16="http://schemas.microsoft.com/office/drawing/2014/main" id="{0B2D170F-7AF9-40BB-A11B-08474DF5C3AA}"/>
              </a:ext>
            </a:extLst>
          </p:cNvPr>
          <p:cNvSpPr>
            <a:spLocks noGrp="1"/>
          </p:cNvSpPr>
          <p:nvPr>
            <p:ph sz="quarter" idx="14" hasCustomPrompt="1"/>
          </p:nvPr>
        </p:nvSpPr>
        <p:spPr>
          <a:xfrm>
            <a:off x="342901" y="4343400"/>
            <a:ext cx="5791200" cy="1905000"/>
          </a:xfrm>
        </p:spPr>
        <p:txBody>
          <a:bodyPr/>
          <a:lstStyle>
            <a:lvl1pPr>
              <a:defRPr/>
            </a:lvl1pPr>
          </a:lstStyle>
          <a:p>
            <a:pPr lvl="0"/>
            <a:r>
              <a:rPr lang="en-US" dirty="0"/>
              <a:t>Slide Content 2</a:t>
            </a:r>
          </a:p>
          <a:p>
            <a:pPr lvl="1"/>
            <a:r>
              <a:rPr lang="en-US" dirty="0"/>
              <a:t>Second level</a:t>
            </a:r>
          </a:p>
          <a:p>
            <a:pPr lvl="2"/>
            <a:r>
              <a:rPr lang="en-US" dirty="0"/>
              <a:t>Third level</a:t>
            </a:r>
          </a:p>
        </p:txBody>
      </p:sp>
      <p:sp>
        <p:nvSpPr>
          <p:cNvPr id="8" name="Content Placeholder 3">
            <a:extLst>
              <a:ext uri="{FF2B5EF4-FFF2-40B4-BE49-F238E27FC236}">
                <a16:creationId xmlns:a16="http://schemas.microsoft.com/office/drawing/2014/main" id="{22432755-BCF5-451F-968D-CFFD10D87BE2}"/>
              </a:ext>
            </a:extLst>
          </p:cNvPr>
          <p:cNvSpPr>
            <a:spLocks noGrp="1"/>
          </p:cNvSpPr>
          <p:nvPr>
            <p:ph sz="quarter" idx="15" hasCustomPrompt="1"/>
          </p:nvPr>
        </p:nvSpPr>
        <p:spPr>
          <a:xfrm>
            <a:off x="6400800" y="4343400"/>
            <a:ext cx="2400300" cy="1905000"/>
          </a:xfrm>
        </p:spPr>
        <p:txBody>
          <a:bodyPr/>
          <a:lstStyle>
            <a:lvl1pPr>
              <a:defRPr/>
            </a:lvl1pPr>
          </a:lstStyle>
          <a:p>
            <a:pPr lvl="0"/>
            <a:r>
              <a:rPr lang="en-US" dirty="0"/>
              <a:t>Slide Content 3</a:t>
            </a:r>
          </a:p>
          <a:p>
            <a:pPr lvl="1"/>
            <a:r>
              <a:rPr lang="en-US" dirty="0"/>
              <a:t>Second level</a:t>
            </a:r>
          </a:p>
          <a:p>
            <a:pPr lvl="2"/>
            <a:r>
              <a:rPr lang="en-US" dirty="0"/>
              <a:t>Third level</a:t>
            </a:r>
          </a:p>
        </p:txBody>
      </p:sp>
      <p:sp>
        <p:nvSpPr>
          <p:cNvPr id="7" name="Appendix Link">
            <a:extLst>
              <a:ext uri="{FF2B5EF4-FFF2-40B4-BE49-F238E27FC236}">
                <a16:creationId xmlns:a16="http://schemas.microsoft.com/office/drawing/2014/main" id="{DA8475DF-99E9-4DF0-21EE-DA3DC9E612CD}"/>
              </a:ext>
            </a:extLst>
          </p:cNvPr>
          <p:cNvSpPr>
            <a:spLocks noGrp="1"/>
          </p:cNvSpPr>
          <p:nvPr>
            <p:ph type="body" sz="quarter" idx="16"/>
          </p:nvPr>
        </p:nvSpPr>
        <p:spPr>
          <a:xfrm>
            <a:off x="3374136" y="6327648"/>
            <a:ext cx="2404872" cy="192024"/>
          </a:xfrm>
        </p:spPr>
        <p:txBody>
          <a:bodyPr anchor="ctr">
            <a:noAutofit/>
          </a:bodyPr>
          <a:lstStyle>
            <a:lvl1pPr algn="ctr">
              <a:defRPr sz="900"/>
            </a:lvl1pPr>
            <a:lvl2pPr algn="ctr">
              <a:defRPr sz="900"/>
            </a:lvl2pPr>
            <a:lvl3pPr algn="ctr">
              <a:defRPr sz="900"/>
            </a:lvl3pPr>
            <a:lvl4pPr algn="ctr">
              <a:defRPr sz="900"/>
            </a:lvl4pPr>
            <a:lvl5pPr algn="ctr">
              <a:defRPr sz="900"/>
            </a:lvl5pPr>
          </a:lstStyle>
          <a:p>
            <a:pPr lvl="0"/>
            <a:endParaRPr lang="en-US" dirty="0"/>
          </a:p>
        </p:txBody>
      </p:sp>
      <p:sp>
        <p:nvSpPr>
          <p:cNvPr id="9" name="Image Credit">
            <a:extLst>
              <a:ext uri="{FF2B5EF4-FFF2-40B4-BE49-F238E27FC236}">
                <a16:creationId xmlns:a16="http://schemas.microsoft.com/office/drawing/2014/main" id="{4E2841B1-A0CA-C3E0-4152-91817884E0C3}"/>
              </a:ext>
            </a:extLst>
          </p:cNvPr>
          <p:cNvSpPr>
            <a:spLocks noGrp="1"/>
          </p:cNvSpPr>
          <p:nvPr>
            <p:ph type="body" sz="quarter" idx="17"/>
          </p:nvPr>
        </p:nvSpPr>
        <p:spPr>
          <a:xfrm>
            <a:off x="1563624" y="6684264"/>
            <a:ext cx="6976872" cy="173736"/>
          </a:xfrm>
        </p:spPr>
        <p:txBody>
          <a:bodyPr anchor="ctr">
            <a:noAutofit/>
          </a:bodyPr>
          <a:lstStyle>
            <a:lvl1pPr algn="r">
              <a:defRPr sz="800"/>
            </a:lvl1pPr>
            <a:lvl2pPr algn="r">
              <a:defRPr sz="800"/>
            </a:lvl2pPr>
            <a:lvl3pPr algn="r">
              <a:defRPr sz="800"/>
            </a:lvl3pPr>
            <a:lvl4pPr algn="r">
              <a:defRPr sz="800"/>
            </a:lvl4pPr>
            <a:lvl5pPr algn="r">
              <a:defRPr sz="800"/>
            </a:lvl5pPr>
          </a:lstStyle>
          <a:p>
            <a:pPr lvl="0"/>
            <a:endParaRPr lang="en-US" dirty="0"/>
          </a:p>
        </p:txBody>
      </p:sp>
      <p:sp>
        <p:nvSpPr>
          <p:cNvPr id="3" name="Slide Number Placeholder">
            <a:extLst>
              <a:ext uri="{FF2B5EF4-FFF2-40B4-BE49-F238E27FC236}">
                <a16:creationId xmlns:a16="http://schemas.microsoft.com/office/drawing/2014/main" id="{745DF60F-BF33-428F-883B-9C19F83780BF}"/>
              </a:ext>
            </a:extLst>
          </p:cNvPr>
          <p:cNvSpPr>
            <a:spLocks noGrp="1"/>
          </p:cNvSpPr>
          <p:nvPr>
            <p:ph type="sldNum" sz="quarter" idx="10"/>
          </p:nvPr>
        </p:nvSpPr>
        <p:spPr/>
        <p:txBody>
          <a:bodyPr/>
          <a:lstStyle/>
          <a:p>
            <a:fld id="{68151E55-6873-49E2-B8D5-2F265E6F1973}" type="slidenum">
              <a:rPr lang="en-US" smtClean="0"/>
              <a:t>‹#›</a:t>
            </a:fld>
            <a:endParaRPr lang="en-US" dirty="0"/>
          </a:p>
        </p:txBody>
      </p:sp>
    </p:spTree>
    <p:extLst>
      <p:ext uri="{BB962C8B-B14F-4D97-AF65-F5344CB8AC3E}">
        <p14:creationId xmlns:p14="http://schemas.microsoft.com/office/powerpoint/2010/main" val="4100005588"/>
      </p:ext>
    </p:extLst>
  </p:cSld>
  <p:clrMapOvr>
    <a:masterClrMapping/>
  </p:clrMapOvr>
  <p:extLst>
    <p:ext uri="{DCECCB84-F9BA-43D5-87BE-67443E8EF086}">
      <p15:sldGuideLst xmlns:p15="http://schemas.microsoft.com/office/powerpoint/2012/main">
        <p15:guide id="1" orient="horz" pos="2592">
          <p15:clr>
            <a:srgbClr val="FBAE40"/>
          </p15:clr>
        </p15:guide>
        <p15:guide id="2" orient="horz" pos="2736">
          <p15:clr>
            <a:srgbClr val="FBAE40"/>
          </p15:clr>
        </p15:guide>
        <p15:guide id="4" pos="4032">
          <p15:clr>
            <a:srgbClr val="FBAE40"/>
          </p15:clr>
        </p15:guide>
        <p15:guide id="5" pos="3864">
          <p15:clr>
            <a:srgbClr val="FBAE40"/>
          </p15:clr>
        </p15:guide>
      </p15:sldGuideLst>
    </p:ext>
  </p:extLst>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Six Main Placeholders">
    <p:spTree>
      <p:nvGrpSpPr>
        <p:cNvPr id="1" name=""/>
        <p:cNvGrpSpPr/>
        <p:nvPr/>
      </p:nvGrpSpPr>
      <p:grpSpPr>
        <a:xfrm>
          <a:off x="0" y="0"/>
          <a:ext cx="0" cy="0"/>
          <a:chOff x="0" y="0"/>
          <a:chExt cx="0" cy="0"/>
        </a:xfrm>
      </p:grpSpPr>
      <p:sp>
        <p:nvSpPr>
          <p:cNvPr id="2" name="Slide Title">
            <a:extLst>
              <a:ext uri="{FF2B5EF4-FFF2-40B4-BE49-F238E27FC236}">
                <a16:creationId xmlns:a16="http://schemas.microsoft.com/office/drawing/2014/main" id="{A4407840-F6A4-4638-BB2F-9FBAA1A81461}"/>
              </a:ext>
            </a:extLst>
          </p:cNvPr>
          <p:cNvSpPr>
            <a:spLocks noGrp="1"/>
          </p:cNvSpPr>
          <p:nvPr>
            <p:ph type="title" hasCustomPrompt="1"/>
          </p:nvPr>
        </p:nvSpPr>
        <p:spPr>
          <a:xfrm>
            <a:off x="342900" y="304800"/>
            <a:ext cx="8458200" cy="678611"/>
          </a:xfrm>
          <a:prstGeom prst="rect">
            <a:avLst/>
          </a:prstGeom>
        </p:spPr>
        <p:txBody>
          <a:bodyPr anchor="ctr"/>
          <a:lstStyle>
            <a:lvl1pPr>
              <a:defRPr sz="2400"/>
            </a:lvl1pPr>
          </a:lstStyle>
          <a:p>
            <a:r>
              <a:rPr lang="en-US" dirty="0"/>
              <a:t>Slide Title</a:t>
            </a:r>
          </a:p>
        </p:txBody>
      </p:sp>
      <p:sp>
        <p:nvSpPr>
          <p:cNvPr id="5" name="Content Placeholder 1">
            <a:extLst>
              <a:ext uri="{FF2B5EF4-FFF2-40B4-BE49-F238E27FC236}">
                <a16:creationId xmlns:a16="http://schemas.microsoft.com/office/drawing/2014/main" id="{D13536C2-DC17-4031-9948-17E37EF99112}"/>
              </a:ext>
            </a:extLst>
          </p:cNvPr>
          <p:cNvSpPr>
            <a:spLocks noGrp="1"/>
          </p:cNvSpPr>
          <p:nvPr>
            <p:ph sz="quarter" idx="11" hasCustomPrompt="1"/>
          </p:nvPr>
        </p:nvSpPr>
        <p:spPr>
          <a:xfrm>
            <a:off x="342900" y="1276710"/>
            <a:ext cx="8458200" cy="612476"/>
          </a:xfrm>
          <a:prstGeom prst="rect">
            <a:avLst/>
          </a:prstGeom>
        </p:spPr>
        <p:txBody>
          <a:bodyPr/>
          <a:lstStyle>
            <a:lvl1pPr>
              <a:defRPr/>
            </a:lvl1pPr>
          </a:lstStyle>
          <a:p>
            <a:pPr lvl="0"/>
            <a:r>
              <a:rPr lang="en-US" dirty="0"/>
              <a:t>Slide Content</a:t>
            </a:r>
          </a:p>
          <a:p>
            <a:pPr lvl="1"/>
            <a:r>
              <a:rPr lang="en-US" dirty="0"/>
              <a:t>Second level</a:t>
            </a:r>
          </a:p>
          <a:p>
            <a:pPr lvl="2"/>
            <a:r>
              <a:rPr lang="en-US" dirty="0"/>
              <a:t>Third level</a:t>
            </a:r>
          </a:p>
        </p:txBody>
      </p:sp>
      <p:sp>
        <p:nvSpPr>
          <p:cNvPr id="6" name="Content Placeholder 2">
            <a:extLst>
              <a:ext uri="{FF2B5EF4-FFF2-40B4-BE49-F238E27FC236}">
                <a16:creationId xmlns:a16="http://schemas.microsoft.com/office/drawing/2014/main" id="{0B2D170F-7AF9-40BB-A11B-08474DF5C3AA}"/>
              </a:ext>
            </a:extLst>
          </p:cNvPr>
          <p:cNvSpPr>
            <a:spLocks noGrp="1"/>
          </p:cNvSpPr>
          <p:nvPr>
            <p:ph sz="quarter" idx="14" hasCustomPrompt="1"/>
          </p:nvPr>
        </p:nvSpPr>
        <p:spPr>
          <a:xfrm>
            <a:off x="342900" y="2070496"/>
            <a:ext cx="8458200" cy="649138"/>
          </a:xfrm>
        </p:spPr>
        <p:txBody>
          <a:bodyPr/>
          <a:lstStyle>
            <a:lvl1pPr>
              <a:defRPr/>
            </a:lvl1pPr>
          </a:lstStyle>
          <a:p>
            <a:pPr lvl="0"/>
            <a:r>
              <a:rPr lang="en-US" dirty="0"/>
              <a:t>Slide Content 2</a:t>
            </a:r>
          </a:p>
          <a:p>
            <a:pPr lvl="1"/>
            <a:r>
              <a:rPr lang="en-US" dirty="0"/>
              <a:t>Second level</a:t>
            </a:r>
          </a:p>
          <a:p>
            <a:pPr lvl="2"/>
            <a:r>
              <a:rPr lang="en-US" dirty="0"/>
              <a:t>Third level</a:t>
            </a:r>
          </a:p>
        </p:txBody>
      </p:sp>
      <p:sp>
        <p:nvSpPr>
          <p:cNvPr id="8" name="Content Placeholder 3">
            <a:extLst>
              <a:ext uri="{FF2B5EF4-FFF2-40B4-BE49-F238E27FC236}">
                <a16:creationId xmlns:a16="http://schemas.microsoft.com/office/drawing/2014/main" id="{3356A590-66B5-4770-8441-82DC031F56EA}"/>
              </a:ext>
            </a:extLst>
          </p:cNvPr>
          <p:cNvSpPr>
            <a:spLocks noGrp="1"/>
          </p:cNvSpPr>
          <p:nvPr>
            <p:ph sz="quarter" idx="15" hasCustomPrompt="1"/>
          </p:nvPr>
        </p:nvSpPr>
        <p:spPr>
          <a:xfrm>
            <a:off x="342900" y="2900944"/>
            <a:ext cx="8458200" cy="673100"/>
          </a:xfrm>
        </p:spPr>
        <p:txBody>
          <a:bodyPr/>
          <a:lstStyle>
            <a:lvl1pPr>
              <a:defRPr/>
            </a:lvl1pPr>
          </a:lstStyle>
          <a:p>
            <a:pPr lvl="0"/>
            <a:r>
              <a:rPr lang="en-US" dirty="0"/>
              <a:t>Slide Content 3</a:t>
            </a:r>
          </a:p>
          <a:p>
            <a:pPr lvl="1"/>
            <a:r>
              <a:rPr lang="en-US" dirty="0"/>
              <a:t>Second level</a:t>
            </a:r>
          </a:p>
          <a:p>
            <a:pPr lvl="2"/>
            <a:r>
              <a:rPr lang="en-US" dirty="0"/>
              <a:t>Third level</a:t>
            </a:r>
          </a:p>
        </p:txBody>
      </p:sp>
      <p:sp>
        <p:nvSpPr>
          <p:cNvPr id="11" name="Content Placeholder 4">
            <a:extLst>
              <a:ext uri="{FF2B5EF4-FFF2-40B4-BE49-F238E27FC236}">
                <a16:creationId xmlns:a16="http://schemas.microsoft.com/office/drawing/2014/main" id="{30BD29E5-BD7B-4CD0-9B09-8F8B24F89FBE}"/>
              </a:ext>
            </a:extLst>
          </p:cNvPr>
          <p:cNvSpPr>
            <a:spLocks noGrp="1"/>
          </p:cNvSpPr>
          <p:nvPr>
            <p:ph sz="quarter" idx="16" hasCustomPrompt="1"/>
          </p:nvPr>
        </p:nvSpPr>
        <p:spPr>
          <a:xfrm>
            <a:off x="342900" y="3755354"/>
            <a:ext cx="8458200" cy="698500"/>
          </a:xfrm>
        </p:spPr>
        <p:txBody>
          <a:bodyPr/>
          <a:lstStyle>
            <a:lvl1pPr>
              <a:defRPr/>
            </a:lvl1pPr>
          </a:lstStyle>
          <a:p>
            <a:pPr lvl="0"/>
            <a:r>
              <a:rPr lang="en-US" dirty="0"/>
              <a:t>Slide Content 4</a:t>
            </a:r>
          </a:p>
          <a:p>
            <a:pPr lvl="1"/>
            <a:r>
              <a:rPr lang="en-US" dirty="0"/>
              <a:t>Second level</a:t>
            </a:r>
          </a:p>
          <a:p>
            <a:pPr lvl="2"/>
            <a:r>
              <a:rPr lang="en-US" dirty="0"/>
              <a:t>Third level</a:t>
            </a:r>
          </a:p>
        </p:txBody>
      </p:sp>
      <p:sp>
        <p:nvSpPr>
          <p:cNvPr id="13" name="Content Placeholder 5">
            <a:extLst>
              <a:ext uri="{FF2B5EF4-FFF2-40B4-BE49-F238E27FC236}">
                <a16:creationId xmlns:a16="http://schemas.microsoft.com/office/drawing/2014/main" id="{E908CA92-5DB2-4DC0-937B-1B178AA91781}"/>
              </a:ext>
            </a:extLst>
          </p:cNvPr>
          <p:cNvSpPr>
            <a:spLocks noGrp="1"/>
          </p:cNvSpPr>
          <p:nvPr>
            <p:ph sz="quarter" idx="17" hasCustomPrompt="1"/>
          </p:nvPr>
        </p:nvSpPr>
        <p:spPr>
          <a:xfrm>
            <a:off x="342900" y="4635164"/>
            <a:ext cx="8458200" cy="698500"/>
          </a:xfrm>
        </p:spPr>
        <p:txBody>
          <a:bodyPr/>
          <a:lstStyle>
            <a:lvl1pPr>
              <a:defRPr/>
            </a:lvl1pPr>
          </a:lstStyle>
          <a:p>
            <a:pPr lvl="0"/>
            <a:r>
              <a:rPr lang="en-US" dirty="0"/>
              <a:t>Slide Content 5</a:t>
            </a:r>
          </a:p>
          <a:p>
            <a:pPr lvl="1"/>
            <a:r>
              <a:rPr lang="en-US" dirty="0"/>
              <a:t>Second level</a:t>
            </a:r>
          </a:p>
          <a:p>
            <a:pPr lvl="2"/>
            <a:r>
              <a:rPr lang="en-US" dirty="0"/>
              <a:t>Third level</a:t>
            </a:r>
          </a:p>
        </p:txBody>
      </p:sp>
      <p:sp>
        <p:nvSpPr>
          <p:cNvPr id="15" name="Content Placeholder 6">
            <a:extLst>
              <a:ext uri="{FF2B5EF4-FFF2-40B4-BE49-F238E27FC236}">
                <a16:creationId xmlns:a16="http://schemas.microsoft.com/office/drawing/2014/main" id="{8B728CCD-2639-461B-9841-57505AC13467}"/>
              </a:ext>
            </a:extLst>
          </p:cNvPr>
          <p:cNvSpPr>
            <a:spLocks noGrp="1"/>
          </p:cNvSpPr>
          <p:nvPr>
            <p:ph sz="quarter" idx="18" hasCustomPrompt="1"/>
          </p:nvPr>
        </p:nvSpPr>
        <p:spPr>
          <a:xfrm>
            <a:off x="342900" y="5514975"/>
            <a:ext cx="8458200" cy="733425"/>
          </a:xfrm>
        </p:spPr>
        <p:txBody>
          <a:bodyPr/>
          <a:lstStyle>
            <a:lvl1pPr>
              <a:defRPr/>
            </a:lvl1pPr>
          </a:lstStyle>
          <a:p>
            <a:pPr lvl="0"/>
            <a:r>
              <a:rPr lang="en-US" dirty="0"/>
              <a:t>Slide Content 6</a:t>
            </a:r>
          </a:p>
          <a:p>
            <a:pPr lvl="1"/>
            <a:r>
              <a:rPr lang="en-US" dirty="0"/>
              <a:t>Second level</a:t>
            </a:r>
          </a:p>
          <a:p>
            <a:pPr lvl="2"/>
            <a:r>
              <a:rPr lang="en-US" dirty="0"/>
              <a:t>Third level</a:t>
            </a:r>
          </a:p>
        </p:txBody>
      </p:sp>
      <p:sp>
        <p:nvSpPr>
          <p:cNvPr id="7" name="Appendix Link">
            <a:extLst>
              <a:ext uri="{FF2B5EF4-FFF2-40B4-BE49-F238E27FC236}">
                <a16:creationId xmlns:a16="http://schemas.microsoft.com/office/drawing/2014/main" id="{48799C3C-2531-7B94-067C-F9D0FA83E821}"/>
              </a:ext>
            </a:extLst>
          </p:cNvPr>
          <p:cNvSpPr>
            <a:spLocks noGrp="1"/>
          </p:cNvSpPr>
          <p:nvPr>
            <p:ph type="body" sz="quarter" idx="19"/>
          </p:nvPr>
        </p:nvSpPr>
        <p:spPr>
          <a:xfrm>
            <a:off x="3374136" y="6327648"/>
            <a:ext cx="2404872" cy="192024"/>
          </a:xfrm>
        </p:spPr>
        <p:txBody>
          <a:bodyPr anchor="ctr">
            <a:noAutofit/>
          </a:bodyPr>
          <a:lstStyle>
            <a:lvl1pPr algn="ctr">
              <a:defRPr sz="900"/>
            </a:lvl1pPr>
            <a:lvl2pPr algn="ctr">
              <a:defRPr sz="900"/>
            </a:lvl2pPr>
            <a:lvl3pPr algn="ctr">
              <a:defRPr sz="900"/>
            </a:lvl3pPr>
            <a:lvl4pPr algn="ctr">
              <a:defRPr sz="900"/>
            </a:lvl4pPr>
            <a:lvl5pPr algn="ctr">
              <a:defRPr sz="900"/>
            </a:lvl5pPr>
          </a:lstStyle>
          <a:p>
            <a:pPr lvl="0"/>
            <a:endParaRPr lang="en-US" dirty="0"/>
          </a:p>
        </p:txBody>
      </p:sp>
      <p:sp>
        <p:nvSpPr>
          <p:cNvPr id="9" name="Image Credit">
            <a:extLst>
              <a:ext uri="{FF2B5EF4-FFF2-40B4-BE49-F238E27FC236}">
                <a16:creationId xmlns:a16="http://schemas.microsoft.com/office/drawing/2014/main" id="{6FB07903-1497-4C4D-6C02-42CB7D684816}"/>
              </a:ext>
            </a:extLst>
          </p:cNvPr>
          <p:cNvSpPr>
            <a:spLocks noGrp="1"/>
          </p:cNvSpPr>
          <p:nvPr>
            <p:ph type="body" sz="quarter" idx="20"/>
          </p:nvPr>
        </p:nvSpPr>
        <p:spPr>
          <a:xfrm>
            <a:off x="1563624" y="6684264"/>
            <a:ext cx="6976872" cy="173736"/>
          </a:xfrm>
        </p:spPr>
        <p:txBody>
          <a:bodyPr anchor="ctr">
            <a:noAutofit/>
          </a:bodyPr>
          <a:lstStyle>
            <a:lvl1pPr algn="r">
              <a:defRPr sz="800"/>
            </a:lvl1pPr>
            <a:lvl2pPr algn="r">
              <a:defRPr sz="800"/>
            </a:lvl2pPr>
            <a:lvl3pPr algn="r">
              <a:defRPr sz="800"/>
            </a:lvl3pPr>
            <a:lvl4pPr algn="r">
              <a:defRPr sz="800"/>
            </a:lvl4pPr>
            <a:lvl5pPr algn="r">
              <a:defRPr sz="800"/>
            </a:lvl5pPr>
          </a:lstStyle>
          <a:p>
            <a:pPr lvl="0"/>
            <a:endParaRPr lang="en-US" dirty="0"/>
          </a:p>
        </p:txBody>
      </p:sp>
      <p:sp>
        <p:nvSpPr>
          <p:cNvPr id="3" name="Slide Number Placeholder">
            <a:extLst>
              <a:ext uri="{FF2B5EF4-FFF2-40B4-BE49-F238E27FC236}">
                <a16:creationId xmlns:a16="http://schemas.microsoft.com/office/drawing/2014/main" id="{745DF60F-BF33-428F-883B-9C19F83780BF}"/>
              </a:ext>
            </a:extLst>
          </p:cNvPr>
          <p:cNvSpPr>
            <a:spLocks noGrp="1"/>
          </p:cNvSpPr>
          <p:nvPr>
            <p:ph type="sldNum" sz="quarter" idx="10"/>
          </p:nvPr>
        </p:nvSpPr>
        <p:spPr/>
        <p:txBody>
          <a:bodyPr/>
          <a:lstStyle/>
          <a:p>
            <a:fld id="{68151E55-6873-49E2-B8D5-2F265E6F1973}" type="slidenum">
              <a:rPr lang="en-US" smtClean="0"/>
              <a:t>‹#›</a:t>
            </a:fld>
            <a:endParaRPr lang="en-US" dirty="0"/>
          </a:p>
        </p:txBody>
      </p:sp>
    </p:spTree>
    <p:extLst>
      <p:ext uri="{BB962C8B-B14F-4D97-AF65-F5344CB8AC3E}">
        <p14:creationId xmlns:p14="http://schemas.microsoft.com/office/powerpoint/2010/main" val="407061431"/>
      </p:ext>
    </p:extLst>
  </p:cSld>
  <p:clrMapOvr>
    <a:masterClrMapping/>
  </p:clrMapOvr>
  <p:extLst>
    <p:ext uri="{DCECCB84-F9BA-43D5-87BE-67443E8EF086}">
      <p15:sldGuideLst xmlns:p15="http://schemas.microsoft.com/office/powerpoint/2012/main">
        <p15:guide id="1" orient="horz" pos="2592">
          <p15:clr>
            <a:srgbClr val="FBAE40"/>
          </p15:clr>
        </p15:guide>
        <p15:guide id="2" orient="horz" pos="2736">
          <p15:clr>
            <a:srgbClr val="FBAE40"/>
          </p15:clr>
        </p15:guide>
      </p15:sldGuideLst>
    </p:ext>
  </p:extLst>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One Main Placeholder">
    <p:spTree>
      <p:nvGrpSpPr>
        <p:cNvPr id="1" name=""/>
        <p:cNvGrpSpPr/>
        <p:nvPr/>
      </p:nvGrpSpPr>
      <p:grpSpPr>
        <a:xfrm>
          <a:off x="0" y="0"/>
          <a:ext cx="0" cy="0"/>
          <a:chOff x="0" y="0"/>
          <a:chExt cx="0" cy="0"/>
        </a:xfrm>
      </p:grpSpPr>
      <p:sp>
        <p:nvSpPr>
          <p:cNvPr id="2" name="Slide Title">
            <a:extLst>
              <a:ext uri="{FF2B5EF4-FFF2-40B4-BE49-F238E27FC236}">
                <a16:creationId xmlns:a16="http://schemas.microsoft.com/office/drawing/2014/main" id="{A4407840-F6A4-4638-BB2F-9FBAA1A81461}"/>
              </a:ext>
            </a:extLst>
          </p:cNvPr>
          <p:cNvSpPr>
            <a:spLocks noGrp="1"/>
          </p:cNvSpPr>
          <p:nvPr>
            <p:ph type="title" hasCustomPrompt="1"/>
          </p:nvPr>
        </p:nvSpPr>
        <p:spPr>
          <a:xfrm>
            <a:off x="342900" y="304331"/>
            <a:ext cx="8458200" cy="678611"/>
          </a:xfrm>
          <a:prstGeom prst="rect">
            <a:avLst/>
          </a:prstGeom>
        </p:spPr>
        <p:txBody>
          <a:bodyPr anchor="ctr">
            <a:normAutofit/>
          </a:bodyPr>
          <a:lstStyle>
            <a:lvl1pPr>
              <a:defRPr sz="4000"/>
            </a:lvl1pPr>
          </a:lstStyle>
          <a:p>
            <a:r>
              <a:rPr lang="en-US" dirty="0"/>
              <a:t>Slide Title</a:t>
            </a:r>
          </a:p>
        </p:txBody>
      </p:sp>
      <p:sp>
        <p:nvSpPr>
          <p:cNvPr id="5" name="Content Placeholder 1">
            <a:extLst>
              <a:ext uri="{FF2B5EF4-FFF2-40B4-BE49-F238E27FC236}">
                <a16:creationId xmlns:a16="http://schemas.microsoft.com/office/drawing/2014/main" id="{D13536C2-DC17-4031-9948-17E37EF99112}"/>
              </a:ext>
            </a:extLst>
          </p:cNvPr>
          <p:cNvSpPr>
            <a:spLocks noGrp="1"/>
          </p:cNvSpPr>
          <p:nvPr>
            <p:ph sz="quarter" idx="11" hasCustomPrompt="1"/>
          </p:nvPr>
        </p:nvSpPr>
        <p:spPr>
          <a:xfrm>
            <a:off x="342900" y="1276709"/>
            <a:ext cx="8458200" cy="4971691"/>
          </a:xfrm>
          <a:prstGeom prst="rect">
            <a:avLst/>
          </a:prstGeom>
        </p:spPr>
        <p:txBody>
          <a:bodyPr/>
          <a:lstStyle>
            <a:lvl1pPr>
              <a:defRPr/>
            </a:lvl1pPr>
          </a:lstStyle>
          <a:p>
            <a:pPr lvl="0"/>
            <a:r>
              <a:rPr lang="en-US" dirty="0"/>
              <a:t>Slide Content</a:t>
            </a:r>
          </a:p>
          <a:p>
            <a:pPr lvl="1"/>
            <a:r>
              <a:rPr lang="en-US" dirty="0"/>
              <a:t>Second level</a:t>
            </a:r>
          </a:p>
          <a:p>
            <a:pPr lvl="2"/>
            <a:r>
              <a:rPr lang="en-US" dirty="0"/>
              <a:t>Third level</a:t>
            </a:r>
          </a:p>
        </p:txBody>
      </p:sp>
      <p:sp>
        <p:nvSpPr>
          <p:cNvPr id="4" name="Text Placeholder 3">
            <a:extLst>
              <a:ext uri="{FF2B5EF4-FFF2-40B4-BE49-F238E27FC236}">
                <a16:creationId xmlns:a16="http://schemas.microsoft.com/office/drawing/2014/main" id="{771D63F7-D0B9-6679-7EA3-952D63EE3182}"/>
              </a:ext>
            </a:extLst>
          </p:cNvPr>
          <p:cNvSpPr>
            <a:spLocks noGrp="1"/>
          </p:cNvSpPr>
          <p:nvPr>
            <p:ph type="body" sz="quarter" idx="15"/>
          </p:nvPr>
        </p:nvSpPr>
        <p:spPr>
          <a:xfrm>
            <a:off x="3374136" y="6327648"/>
            <a:ext cx="2404872" cy="192024"/>
          </a:xfrm>
        </p:spPr>
        <p:txBody>
          <a:bodyPr anchor="ctr">
            <a:noAutofit/>
          </a:bodyPr>
          <a:lstStyle>
            <a:lvl1pPr algn="ctr">
              <a:defRPr sz="900"/>
            </a:lvl1pPr>
            <a:lvl2pPr algn="ctr">
              <a:defRPr sz="900"/>
            </a:lvl2pPr>
            <a:lvl3pPr algn="ctr">
              <a:defRPr sz="900"/>
            </a:lvl3pPr>
            <a:lvl4pPr algn="ctr">
              <a:defRPr sz="900"/>
            </a:lvl4pPr>
            <a:lvl5pPr algn="ctr">
              <a:defRPr sz="900"/>
            </a:lvl5pPr>
          </a:lstStyle>
          <a:p>
            <a:pPr lvl="0"/>
            <a:endParaRPr lang="en-US" dirty="0"/>
          </a:p>
        </p:txBody>
      </p:sp>
      <p:sp>
        <p:nvSpPr>
          <p:cNvPr id="6" name="Text Placeholder 4">
            <a:extLst>
              <a:ext uri="{FF2B5EF4-FFF2-40B4-BE49-F238E27FC236}">
                <a16:creationId xmlns:a16="http://schemas.microsoft.com/office/drawing/2014/main" id="{3A0B3C1C-BADA-1983-1092-D3BD4DFB7B07}"/>
              </a:ext>
            </a:extLst>
          </p:cNvPr>
          <p:cNvSpPr>
            <a:spLocks noGrp="1"/>
          </p:cNvSpPr>
          <p:nvPr>
            <p:ph type="body" sz="quarter" idx="16"/>
          </p:nvPr>
        </p:nvSpPr>
        <p:spPr>
          <a:xfrm>
            <a:off x="1563624" y="6684264"/>
            <a:ext cx="6976872" cy="173736"/>
          </a:xfrm>
        </p:spPr>
        <p:txBody>
          <a:bodyPr anchor="ctr">
            <a:noAutofit/>
          </a:bodyPr>
          <a:lstStyle>
            <a:lvl1pPr algn="r">
              <a:defRPr sz="800"/>
            </a:lvl1pPr>
            <a:lvl2pPr algn="r">
              <a:defRPr sz="800"/>
            </a:lvl2pPr>
            <a:lvl3pPr algn="r">
              <a:defRPr sz="800"/>
            </a:lvl3pPr>
            <a:lvl4pPr algn="r">
              <a:defRPr sz="800"/>
            </a:lvl4pPr>
            <a:lvl5pPr algn="r">
              <a:defRPr sz="800"/>
            </a:lvl5pPr>
          </a:lstStyle>
          <a:p>
            <a:pPr lvl="0"/>
            <a:endParaRPr lang="en-US" dirty="0"/>
          </a:p>
        </p:txBody>
      </p:sp>
      <p:sp>
        <p:nvSpPr>
          <p:cNvPr id="3" name="Slide Number Placeholder">
            <a:extLst>
              <a:ext uri="{FF2B5EF4-FFF2-40B4-BE49-F238E27FC236}">
                <a16:creationId xmlns:a16="http://schemas.microsoft.com/office/drawing/2014/main" id="{745DF60F-BF33-428F-883B-9C19F83780BF}"/>
              </a:ext>
            </a:extLst>
          </p:cNvPr>
          <p:cNvSpPr>
            <a:spLocks noGrp="1"/>
          </p:cNvSpPr>
          <p:nvPr>
            <p:ph type="sldNum" sz="quarter" idx="10"/>
          </p:nvPr>
        </p:nvSpPr>
        <p:spPr/>
        <p:txBody>
          <a:bodyPr/>
          <a:lstStyle/>
          <a:p>
            <a:fld id="{68151E55-6873-49E2-B8D5-2F265E6F1973}" type="slidenum">
              <a:rPr lang="en-US" smtClean="0"/>
              <a:t>‹#›</a:t>
            </a:fld>
            <a:endParaRPr lang="en-US" dirty="0"/>
          </a:p>
        </p:txBody>
      </p:sp>
    </p:spTree>
    <p:extLst>
      <p:ext uri="{BB962C8B-B14F-4D97-AF65-F5344CB8AC3E}">
        <p14:creationId xmlns:p14="http://schemas.microsoft.com/office/powerpoint/2010/main" val="2154984154"/>
      </p:ext>
    </p:extLst>
  </p:cSld>
  <p:clrMapOvr>
    <a:masterClrMapping/>
  </p:clrMapOvr>
  <p:extLst>
    <p:ext uri="{DCECCB84-F9BA-43D5-87BE-67443E8EF086}">
      <p15:sldGuideLst xmlns:p15="http://schemas.microsoft.com/office/powerpoint/2012/main">
        <p15:guide id="1" pos="2880">
          <p15:clr>
            <a:srgbClr val="FBAE40"/>
          </p15:clr>
        </p15:guide>
        <p15:guide id="2" orient="horz" pos="360">
          <p15:clr>
            <a:srgbClr val="FBAE40"/>
          </p15:clr>
        </p15:guide>
        <p15:guide id="3" pos="264">
          <p15:clr>
            <a:srgbClr val="FBAE40"/>
          </p15:clr>
        </p15:guide>
        <p15:guide id="4" orient="horz" pos="2160">
          <p15:clr>
            <a:srgbClr val="FBAE40"/>
          </p15:clr>
        </p15:guide>
      </p15:sldGuideLst>
    </p:ext>
  </p:extLst>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1_Two Horizontal Main Placeholders">
    <p:spTree>
      <p:nvGrpSpPr>
        <p:cNvPr id="1" name=""/>
        <p:cNvGrpSpPr/>
        <p:nvPr/>
      </p:nvGrpSpPr>
      <p:grpSpPr>
        <a:xfrm>
          <a:off x="0" y="0"/>
          <a:ext cx="0" cy="0"/>
          <a:chOff x="0" y="0"/>
          <a:chExt cx="0" cy="0"/>
        </a:xfrm>
      </p:grpSpPr>
      <p:sp>
        <p:nvSpPr>
          <p:cNvPr id="2" name="Slide Title">
            <a:extLst>
              <a:ext uri="{FF2B5EF4-FFF2-40B4-BE49-F238E27FC236}">
                <a16:creationId xmlns:a16="http://schemas.microsoft.com/office/drawing/2014/main" id="{A4407840-F6A4-4638-BB2F-9FBAA1A81461}"/>
              </a:ext>
            </a:extLst>
          </p:cNvPr>
          <p:cNvSpPr>
            <a:spLocks noGrp="1"/>
          </p:cNvSpPr>
          <p:nvPr>
            <p:ph type="title" hasCustomPrompt="1"/>
          </p:nvPr>
        </p:nvSpPr>
        <p:spPr>
          <a:xfrm>
            <a:off x="342900" y="304331"/>
            <a:ext cx="8458200" cy="678611"/>
          </a:xfrm>
          <a:prstGeom prst="rect">
            <a:avLst/>
          </a:prstGeom>
        </p:spPr>
        <p:txBody>
          <a:bodyPr vert="horz" lIns="91440" tIns="45720" rIns="91440" bIns="45720" rtlCol="0" anchor="ctr">
            <a:normAutofit/>
          </a:bodyPr>
          <a:lstStyle>
            <a:lvl1pPr>
              <a:defRPr lang="en-US" sz="4000" dirty="0"/>
            </a:lvl1pPr>
          </a:lstStyle>
          <a:p>
            <a:pPr lvl="0"/>
            <a:r>
              <a:rPr lang="en-US" dirty="0"/>
              <a:t>Slide Title</a:t>
            </a:r>
          </a:p>
        </p:txBody>
      </p:sp>
      <p:sp>
        <p:nvSpPr>
          <p:cNvPr id="5" name="Content Placeholder 1">
            <a:extLst>
              <a:ext uri="{FF2B5EF4-FFF2-40B4-BE49-F238E27FC236}">
                <a16:creationId xmlns:a16="http://schemas.microsoft.com/office/drawing/2014/main" id="{D13536C2-DC17-4031-9948-17E37EF99112}"/>
              </a:ext>
            </a:extLst>
          </p:cNvPr>
          <p:cNvSpPr>
            <a:spLocks noGrp="1"/>
          </p:cNvSpPr>
          <p:nvPr>
            <p:ph sz="quarter" idx="11" hasCustomPrompt="1"/>
          </p:nvPr>
        </p:nvSpPr>
        <p:spPr>
          <a:xfrm>
            <a:off x="342900" y="1276709"/>
            <a:ext cx="8458200" cy="2838091"/>
          </a:xfrm>
          <a:prstGeom prst="rect">
            <a:avLst/>
          </a:prstGeom>
        </p:spPr>
        <p:txBody>
          <a:bodyPr/>
          <a:lstStyle>
            <a:lvl1pPr>
              <a:defRPr/>
            </a:lvl1pPr>
          </a:lstStyle>
          <a:p>
            <a:pPr lvl="0"/>
            <a:r>
              <a:rPr lang="en-US" dirty="0"/>
              <a:t>Slide Content</a:t>
            </a:r>
          </a:p>
          <a:p>
            <a:pPr lvl="1"/>
            <a:r>
              <a:rPr lang="en-US" dirty="0"/>
              <a:t>Second level</a:t>
            </a:r>
          </a:p>
          <a:p>
            <a:pPr lvl="2"/>
            <a:r>
              <a:rPr lang="en-US" dirty="0"/>
              <a:t>Third level</a:t>
            </a:r>
          </a:p>
        </p:txBody>
      </p:sp>
      <p:sp>
        <p:nvSpPr>
          <p:cNvPr id="6" name="Content Placeholder 2">
            <a:extLst>
              <a:ext uri="{FF2B5EF4-FFF2-40B4-BE49-F238E27FC236}">
                <a16:creationId xmlns:a16="http://schemas.microsoft.com/office/drawing/2014/main" id="{0B2D170F-7AF9-40BB-A11B-08474DF5C3AA}"/>
              </a:ext>
            </a:extLst>
          </p:cNvPr>
          <p:cNvSpPr>
            <a:spLocks noGrp="1"/>
          </p:cNvSpPr>
          <p:nvPr>
            <p:ph sz="quarter" idx="14" hasCustomPrompt="1"/>
          </p:nvPr>
        </p:nvSpPr>
        <p:spPr>
          <a:xfrm>
            <a:off x="342900" y="4343400"/>
            <a:ext cx="8458200" cy="1905000"/>
          </a:xfrm>
        </p:spPr>
        <p:txBody>
          <a:bodyPr/>
          <a:lstStyle>
            <a:lvl1pPr>
              <a:defRPr/>
            </a:lvl1pPr>
            <a:lvl4pPr marL="455613" indent="0">
              <a:buNone/>
              <a:defRPr/>
            </a:lvl4pPr>
          </a:lstStyle>
          <a:p>
            <a:pPr lvl="0"/>
            <a:r>
              <a:rPr lang="en-US" dirty="0"/>
              <a:t>Slide Content 2</a:t>
            </a:r>
          </a:p>
          <a:p>
            <a:pPr lvl="1"/>
            <a:r>
              <a:rPr lang="en-US" dirty="0"/>
              <a:t>Second level</a:t>
            </a:r>
          </a:p>
          <a:p>
            <a:pPr lvl="2"/>
            <a:r>
              <a:rPr lang="en-US" dirty="0"/>
              <a:t>Third level</a:t>
            </a:r>
          </a:p>
        </p:txBody>
      </p:sp>
      <p:sp>
        <p:nvSpPr>
          <p:cNvPr id="9" name="Text Placeholder 3">
            <a:extLst>
              <a:ext uri="{FF2B5EF4-FFF2-40B4-BE49-F238E27FC236}">
                <a16:creationId xmlns:a16="http://schemas.microsoft.com/office/drawing/2014/main" id="{0AB70AB4-F7C2-384F-472C-DDF13099864D}"/>
              </a:ext>
            </a:extLst>
          </p:cNvPr>
          <p:cNvSpPr>
            <a:spLocks noGrp="1"/>
          </p:cNvSpPr>
          <p:nvPr>
            <p:ph type="body" sz="quarter" idx="15"/>
          </p:nvPr>
        </p:nvSpPr>
        <p:spPr>
          <a:xfrm>
            <a:off x="3374136" y="6327648"/>
            <a:ext cx="2404872" cy="192024"/>
          </a:xfrm>
        </p:spPr>
        <p:txBody>
          <a:bodyPr anchor="ctr">
            <a:noAutofit/>
          </a:bodyPr>
          <a:lstStyle>
            <a:lvl1pPr algn="ctr">
              <a:defRPr sz="900"/>
            </a:lvl1pPr>
            <a:lvl2pPr algn="ctr">
              <a:defRPr sz="900"/>
            </a:lvl2pPr>
            <a:lvl3pPr algn="ctr">
              <a:defRPr sz="900"/>
            </a:lvl3pPr>
            <a:lvl4pPr algn="ctr">
              <a:defRPr sz="900"/>
            </a:lvl4pPr>
            <a:lvl5pPr algn="ctr">
              <a:defRPr sz="900"/>
            </a:lvl5pPr>
          </a:lstStyle>
          <a:p>
            <a:pPr lvl="0"/>
            <a:endParaRPr lang="en-US" dirty="0"/>
          </a:p>
        </p:txBody>
      </p:sp>
      <p:sp>
        <p:nvSpPr>
          <p:cNvPr id="11" name="Text Placeholder 4">
            <a:extLst>
              <a:ext uri="{FF2B5EF4-FFF2-40B4-BE49-F238E27FC236}">
                <a16:creationId xmlns:a16="http://schemas.microsoft.com/office/drawing/2014/main" id="{BD524BE4-D7F7-5A6D-5FB6-DCA53BFA14DE}"/>
              </a:ext>
            </a:extLst>
          </p:cNvPr>
          <p:cNvSpPr>
            <a:spLocks noGrp="1"/>
          </p:cNvSpPr>
          <p:nvPr>
            <p:ph type="body" sz="quarter" idx="16"/>
          </p:nvPr>
        </p:nvSpPr>
        <p:spPr>
          <a:xfrm>
            <a:off x="1563624" y="6684264"/>
            <a:ext cx="6976872" cy="173736"/>
          </a:xfrm>
        </p:spPr>
        <p:txBody>
          <a:bodyPr anchor="ctr">
            <a:noAutofit/>
          </a:bodyPr>
          <a:lstStyle>
            <a:lvl1pPr algn="r">
              <a:defRPr sz="800"/>
            </a:lvl1pPr>
            <a:lvl2pPr algn="r">
              <a:defRPr sz="800"/>
            </a:lvl2pPr>
            <a:lvl3pPr algn="r">
              <a:defRPr sz="800"/>
            </a:lvl3pPr>
            <a:lvl4pPr algn="r">
              <a:defRPr sz="800"/>
            </a:lvl4pPr>
            <a:lvl5pPr algn="r">
              <a:defRPr sz="800"/>
            </a:lvl5pPr>
          </a:lstStyle>
          <a:p>
            <a:pPr lvl="0"/>
            <a:endParaRPr lang="en-US" dirty="0"/>
          </a:p>
        </p:txBody>
      </p:sp>
      <p:sp>
        <p:nvSpPr>
          <p:cNvPr id="3" name="Slide Number Placeholder">
            <a:extLst>
              <a:ext uri="{FF2B5EF4-FFF2-40B4-BE49-F238E27FC236}">
                <a16:creationId xmlns:a16="http://schemas.microsoft.com/office/drawing/2014/main" id="{745DF60F-BF33-428F-883B-9C19F83780BF}"/>
              </a:ext>
            </a:extLst>
          </p:cNvPr>
          <p:cNvSpPr>
            <a:spLocks noGrp="1"/>
          </p:cNvSpPr>
          <p:nvPr>
            <p:ph type="sldNum" sz="quarter" idx="10"/>
          </p:nvPr>
        </p:nvSpPr>
        <p:spPr/>
        <p:txBody>
          <a:bodyPr/>
          <a:lstStyle/>
          <a:p>
            <a:fld id="{68151E55-6873-49E2-B8D5-2F265E6F1973}" type="slidenum">
              <a:rPr lang="en-US" smtClean="0"/>
              <a:t>‹#›</a:t>
            </a:fld>
            <a:endParaRPr lang="en-US" dirty="0"/>
          </a:p>
        </p:txBody>
      </p:sp>
    </p:spTree>
    <p:extLst>
      <p:ext uri="{BB962C8B-B14F-4D97-AF65-F5344CB8AC3E}">
        <p14:creationId xmlns:p14="http://schemas.microsoft.com/office/powerpoint/2010/main" val="898319741"/>
      </p:ext>
    </p:extLst>
  </p:cSld>
  <p:clrMapOvr>
    <a:masterClrMapping/>
  </p:clrMapOvr>
  <p:extLst>
    <p:ext uri="{DCECCB84-F9BA-43D5-87BE-67443E8EF086}">
      <p15:sldGuideLst xmlns:p15="http://schemas.microsoft.com/office/powerpoint/2012/main">
        <p15:guide id="1" orient="horz" pos="2592">
          <p15:clr>
            <a:srgbClr val="FBAE40"/>
          </p15:clr>
        </p15:guide>
        <p15:guide id="2" orient="horz" pos="2736">
          <p15:clr>
            <a:srgbClr val="FBAE40"/>
          </p15:clr>
        </p15:guide>
      </p15:sldGuideLst>
    </p:ext>
  </p:extLst>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Two Comparison Placeholders">
    <p:spTree>
      <p:nvGrpSpPr>
        <p:cNvPr id="1" name=""/>
        <p:cNvGrpSpPr/>
        <p:nvPr/>
      </p:nvGrpSpPr>
      <p:grpSpPr>
        <a:xfrm>
          <a:off x="0" y="0"/>
          <a:ext cx="0" cy="0"/>
          <a:chOff x="0" y="0"/>
          <a:chExt cx="0" cy="0"/>
        </a:xfrm>
      </p:grpSpPr>
      <p:sp>
        <p:nvSpPr>
          <p:cNvPr id="2" name="Slide Title">
            <a:extLst>
              <a:ext uri="{FF2B5EF4-FFF2-40B4-BE49-F238E27FC236}">
                <a16:creationId xmlns:a16="http://schemas.microsoft.com/office/drawing/2014/main" id="{A4407840-F6A4-4638-BB2F-9FBAA1A81461}"/>
              </a:ext>
            </a:extLst>
          </p:cNvPr>
          <p:cNvSpPr>
            <a:spLocks noGrp="1"/>
          </p:cNvSpPr>
          <p:nvPr>
            <p:ph type="title" hasCustomPrompt="1"/>
          </p:nvPr>
        </p:nvSpPr>
        <p:spPr>
          <a:xfrm>
            <a:off x="342900" y="304331"/>
            <a:ext cx="8458200" cy="678611"/>
          </a:xfrm>
          <a:prstGeom prst="rect">
            <a:avLst/>
          </a:prstGeom>
        </p:spPr>
        <p:txBody>
          <a:bodyPr anchor="ctr">
            <a:normAutofit/>
          </a:bodyPr>
          <a:lstStyle>
            <a:lvl1pPr>
              <a:defRPr sz="4000"/>
            </a:lvl1pPr>
          </a:lstStyle>
          <a:p>
            <a:r>
              <a:rPr lang="en-US" dirty="0"/>
              <a:t>Slide Title</a:t>
            </a:r>
          </a:p>
        </p:txBody>
      </p:sp>
      <p:sp>
        <p:nvSpPr>
          <p:cNvPr id="5" name="Content Placeholder 1">
            <a:extLst>
              <a:ext uri="{FF2B5EF4-FFF2-40B4-BE49-F238E27FC236}">
                <a16:creationId xmlns:a16="http://schemas.microsoft.com/office/drawing/2014/main" id="{D13536C2-DC17-4031-9948-17E37EF99112}"/>
              </a:ext>
            </a:extLst>
          </p:cNvPr>
          <p:cNvSpPr>
            <a:spLocks noGrp="1"/>
          </p:cNvSpPr>
          <p:nvPr>
            <p:ph sz="quarter" idx="11" hasCustomPrompt="1"/>
          </p:nvPr>
        </p:nvSpPr>
        <p:spPr>
          <a:xfrm>
            <a:off x="342900" y="1276709"/>
            <a:ext cx="4076700" cy="4971691"/>
          </a:xfrm>
          <a:prstGeom prst="rect">
            <a:avLst/>
          </a:prstGeom>
        </p:spPr>
        <p:txBody>
          <a:bodyPr/>
          <a:lstStyle>
            <a:lvl1pPr>
              <a:defRPr/>
            </a:lvl1pPr>
          </a:lstStyle>
          <a:p>
            <a:pPr lvl="0"/>
            <a:r>
              <a:rPr lang="en-US" dirty="0"/>
              <a:t>Slide Content</a:t>
            </a:r>
          </a:p>
          <a:p>
            <a:pPr lvl="1"/>
            <a:r>
              <a:rPr lang="en-US" dirty="0"/>
              <a:t>Second level</a:t>
            </a:r>
          </a:p>
          <a:p>
            <a:pPr lvl="2"/>
            <a:r>
              <a:rPr lang="en-US" dirty="0"/>
              <a:t>Third level</a:t>
            </a:r>
          </a:p>
        </p:txBody>
      </p:sp>
      <p:sp>
        <p:nvSpPr>
          <p:cNvPr id="6" name="Content Placeholder 2">
            <a:extLst>
              <a:ext uri="{FF2B5EF4-FFF2-40B4-BE49-F238E27FC236}">
                <a16:creationId xmlns:a16="http://schemas.microsoft.com/office/drawing/2014/main" id="{0B2D170F-7AF9-40BB-A11B-08474DF5C3AA}"/>
              </a:ext>
            </a:extLst>
          </p:cNvPr>
          <p:cNvSpPr>
            <a:spLocks noGrp="1"/>
          </p:cNvSpPr>
          <p:nvPr>
            <p:ph sz="quarter" idx="14" hasCustomPrompt="1"/>
          </p:nvPr>
        </p:nvSpPr>
        <p:spPr>
          <a:xfrm>
            <a:off x="4724400" y="1280160"/>
            <a:ext cx="4076700" cy="4991100"/>
          </a:xfrm>
        </p:spPr>
        <p:txBody>
          <a:bodyPr/>
          <a:lstStyle>
            <a:lvl1pPr>
              <a:defRPr/>
            </a:lvl1pPr>
          </a:lstStyle>
          <a:p>
            <a:pPr lvl="0"/>
            <a:r>
              <a:rPr lang="en-US" dirty="0"/>
              <a:t>Slide Content 2</a:t>
            </a:r>
          </a:p>
          <a:p>
            <a:pPr lvl="1"/>
            <a:r>
              <a:rPr lang="en-US" dirty="0"/>
              <a:t>Second level</a:t>
            </a:r>
          </a:p>
          <a:p>
            <a:pPr lvl="2"/>
            <a:r>
              <a:rPr lang="en-US" dirty="0"/>
              <a:t>Third level</a:t>
            </a:r>
          </a:p>
        </p:txBody>
      </p:sp>
      <p:sp>
        <p:nvSpPr>
          <p:cNvPr id="7" name="Text Placeholder 3">
            <a:extLst>
              <a:ext uri="{FF2B5EF4-FFF2-40B4-BE49-F238E27FC236}">
                <a16:creationId xmlns:a16="http://schemas.microsoft.com/office/drawing/2014/main" id="{DF179EFA-E3F2-F855-279F-9703B70912C7}"/>
              </a:ext>
            </a:extLst>
          </p:cNvPr>
          <p:cNvSpPr>
            <a:spLocks noGrp="1"/>
          </p:cNvSpPr>
          <p:nvPr>
            <p:ph type="body" sz="quarter" idx="15"/>
          </p:nvPr>
        </p:nvSpPr>
        <p:spPr>
          <a:xfrm>
            <a:off x="3374136" y="6327648"/>
            <a:ext cx="2404872" cy="192024"/>
          </a:xfrm>
        </p:spPr>
        <p:txBody>
          <a:bodyPr anchor="ctr">
            <a:noAutofit/>
          </a:bodyPr>
          <a:lstStyle>
            <a:lvl1pPr algn="ctr">
              <a:defRPr sz="900"/>
            </a:lvl1pPr>
            <a:lvl2pPr algn="ctr">
              <a:defRPr sz="900"/>
            </a:lvl2pPr>
            <a:lvl3pPr algn="ctr">
              <a:defRPr sz="900"/>
            </a:lvl3pPr>
            <a:lvl4pPr algn="ctr">
              <a:defRPr sz="900"/>
            </a:lvl4pPr>
            <a:lvl5pPr algn="ctr">
              <a:defRPr sz="900"/>
            </a:lvl5pPr>
          </a:lstStyle>
          <a:p>
            <a:pPr lvl="0"/>
            <a:endParaRPr lang="en-US" dirty="0"/>
          </a:p>
        </p:txBody>
      </p:sp>
      <p:sp>
        <p:nvSpPr>
          <p:cNvPr id="9" name="Text Placeholder 4">
            <a:extLst>
              <a:ext uri="{FF2B5EF4-FFF2-40B4-BE49-F238E27FC236}">
                <a16:creationId xmlns:a16="http://schemas.microsoft.com/office/drawing/2014/main" id="{648FD8F4-6D8E-E138-4434-1B9674E26E36}"/>
              </a:ext>
            </a:extLst>
          </p:cNvPr>
          <p:cNvSpPr>
            <a:spLocks noGrp="1"/>
          </p:cNvSpPr>
          <p:nvPr>
            <p:ph type="body" sz="quarter" idx="16"/>
          </p:nvPr>
        </p:nvSpPr>
        <p:spPr>
          <a:xfrm>
            <a:off x="1563624" y="6684264"/>
            <a:ext cx="6976872" cy="173736"/>
          </a:xfrm>
        </p:spPr>
        <p:txBody>
          <a:bodyPr anchor="ctr">
            <a:noAutofit/>
          </a:bodyPr>
          <a:lstStyle>
            <a:lvl1pPr algn="r">
              <a:defRPr sz="800"/>
            </a:lvl1pPr>
            <a:lvl2pPr algn="r">
              <a:defRPr sz="800"/>
            </a:lvl2pPr>
            <a:lvl3pPr algn="r">
              <a:defRPr sz="800"/>
            </a:lvl3pPr>
            <a:lvl4pPr algn="r">
              <a:defRPr sz="800"/>
            </a:lvl4pPr>
            <a:lvl5pPr algn="r">
              <a:defRPr sz="800"/>
            </a:lvl5pPr>
          </a:lstStyle>
          <a:p>
            <a:pPr lvl="0"/>
            <a:endParaRPr lang="en-US" dirty="0"/>
          </a:p>
        </p:txBody>
      </p:sp>
      <p:sp>
        <p:nvSpPr>
          <p:cNvPr id="3" name="Slide Number Placeholder">
            <a:extLst>
              <a:ext uri="{FF2B5EF4-FFF2-40B4-BE49-F238E27FC236}">
                <a16:creationId xmlns:a16="http://schemas.microsoft.com/office/drawing/2014/main" id="{745DF60F-BF33-428F-883B-9C19F83780BF}"/>
              </a:ext>
            </a:extLst>
          </p:cNvPr>
          <p:cNvSpPr>
            <a:spLocks noGrp="1"/>
          </p:cNvSpPr>
          <p:nvPr>
            <p:ph type="sldNum" sz="quarter" idx="10"/>
          </p:nvPr>
        </p:nvSpPr>
        <p:spPr/>
        <p:txBody>
          <a:bodyPr/>
          <a:lstStyle/>
          <a:p>
            <a:fld id="{68151E55-6873-49E2-B8D5-2F265E6F1973}" type="slidenum">
              <a:rPr lang="en-US" smtClean="0"/>
              <a:t>‹#›</a:t>
            </a:fld>
            <a:endParaRPr lang="en-US" dirty="0"/>
          </a:p>
        </p:txBody>
      </p:sp>
    </p:spTree>
    <p:extLst>
      <p:ext uri="{BB962C8B-B14F-4D97-AF65-F5344CB8AC3E}">
        <p14:creationId xmlns:p14="http://schemas.microsoft.com/office/powerpoint/2010/main" val="46643278"/>
      </p:ext>
    </p:extLst>
  </p:cSld>
  <p:clrMapOvr>
    <a:masterClrMapping/>
  </p:clrMapOvr>
  <p:extLst>
    <p:ext uri="{DCECCB84-F9BA-43D5-87BE-67443E8EF086}">
      <p15:sldGuideLst xmlns:p15="http://schemas.microsoft.com/office/powerpoint/2012/main">
        <p15:guide id="1" orient="horz" pos="2592">
          <p15:clr>
            <a:srgbClr val="FBAE40"/>
          </p15:clr>
        </p15:guide>
        <p15:guide id="2" orient="horz" pos="2736">
          <p15:clr>
            <a:srgbClr val="FBAE40"/>
          </p15:clr>
        </p15:guide>
        <p15:guide id="3" pos="2880">
          <p15:clr>
            <a:srgbClr val="FBAE40"/>
          </p15:clr>
        </p15:guide>
        <p15:guide id="4" pos="2976">
          <p15:clr>
            <a:srgbClr val="FBAE40"/>
          </p15:clr>
        </p15:guide>
        <p15:guide id="5" pos="2784">
          <p15:clr>
            <a:srgbClr val="FBAE40"/>
          </p15:clr>
        </p15:guide>
      </p15:sldGuideLst>
    </p:ext>
  </p:extLst>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One Main One Secondary">
    <p:spTree>
      <p:nvGrpSpPr>
        <p:cNvPr id="1" name=""/>
        <p:cNvGrpSpPr/>
        <p:nvPr/>
      </p:nvGrpSpPr>
      <p:grpSpPr>
        <a:xfrm>
          <a:off x="0" y="0"/>
          <a:ext cx="0" cy="0"/>
          <a:chOff x="0" y="0"/>
          <a:chExt cx="0" cy="0"/>
        </a:xfrm>
      </p:grpSpPr>
      <p:sp>
        <p:nvSpPr>
          <p:cNvPr id="2" name="Slide Title">
            <a:extLst>
              <a:ext uri="{FF2B5EF4-FFF2-40B4-BE49-F238E27FC236}">
                <a16:creationId xmlns:a16="http://schemas.microsoft.com/office/drawing/2014/main" id="{A4407840-F6A4-4638-BB2F-9FBAA1A81461}"/>
              </a:ext>
            </a:extLst>
          </p:cNvPr>
          <p:cNvSpPr>
            <a:spLocks noGrp="1"/>
          </p:cNvSpPr>
          <p:nvPr>
            <p:ph type="title" hasCustomPrompt="1"/>
          </p:nvPr>
        </p:nvSpPr>
        <p:spPr>
          <a:xfrm>
            <a:off x="342900" y="304331"/>
            <a:ext cx="8458200" cy="678611"/>
          </a:xfrm>
          <a:prstGeom prst="rect">
            <a:avLst/>
          </a:prstGeom>
        </p:spPr>
        <p:txBody>
          <a:bodyPr anchor="ctr">
            <a:normAutofit/>
          </a:bodyPr>
          <a:lstStyle>
            <a:lvl1pPr>
              <a:defRPr sz="4000"/>
            </a:lvl1pPr>
          </a:lstStyle>
          <a:p>
            <a:r>
              <a:rPr lang="en-US" dirty="0"/>
              <a:t>Slide Title</a:t>
            </a:r>
          </a:p>
        </p:txBody>
      </p:sp>
      <p:sp>
        <p:nvSpPr>
          <p:cNvPr id="5" name="Content Placeholder 1">
            <a:extLst>
              <a:ext uri="{FF2B5EF4-FFF2-40B4-BE49-F238E27FC236}">
                <a16:creationId xmlns:a16="http://schemas.microsoft.com/office/drawing/2014/main" id="{D13536C2-DC17-4031-9948-17E37EF99112}"/>
              </a:ext>
            </a:extLst>
          </p:cNvPr>
          <p:cNvSpPr>
            <a:spLocks noGrp="1"/>
          </p:cNvSpPr>
          <p:nvPr>
            <p:ph sz="quarter" idx="11" hasCustomPrompt="1"/>
          </p:nvPr>
        </p:nvSpPr>
        <p:spPr>
          <a:xfrm>
            <a:off x="342900" y="1276709"/>
            <a:ext cx="5791200" cy="4971691"/>
          </a:xfrm>
          <a:prstGeom prst="rect">
            <a:avLst/>
          </a:prstGeom>
        </p:spPr>
        <p:txBody>
          <a:bodyPr/>
          <a:lstStyle>
            <a:lvl1pPr>
              <a:defRPr/>
            </a:lvl1pPr>
          </a:lstStyle>
          <a:p>
            <a:pPr lvl="0"/>
            <a:r>
              <a:rPr lang="en-US" dirty="0"/>
              <a:t>Slide Content</a:t>
            </a:r>
          </a:p>
          <a:p>
            <a:pPr lvl="1"/>
            <a:r>
              <a:rPr lang="en-US" dirty="0"/>
              <a:t>Second level</a:t>
            </a:r>
          </a:p>
          <a:p>
            <a:pPr lvl="2"/>
            <a:r>
              <a:rPr lang="en-US" dirty="0"/>
              <a:t>Third level</a:t>
            </a:r>
          </a:p>
        </p:txBody>
      </p:sp>
      <p:sp>
        <p:nvSpPr>
          <p:cNvPr id="6" name="Content Placeholder 2">
            <a:extLst>
              <a:ext uri="{FF2B5EF4-FFF2-40B4-BE49-F238E27FC236}">
                <a16:creationId xmlns:a16="http://schemas.microsoft.com/office/drawing/2014/main" id="{0B2D170F-7AF9-40BB-A11B-08474DF5C3AA}"/>
              </a:ext>
            </a:extLst>
          </p:cNvPr>
          <p:cNvSpPr>
            <a:spLocks noGrp="1"/>
          </p:cNvSpPr>
          <p:nvPr>
            <p:ph sz="quarter" idx="14" hasCustomPrompt="1"/>
          </p:nvPr>
        </p:nvSpPr>
        <p:spPr>
          <a:xfrm>
            <a:off x="6418052" y="1280160"/>
            <a:ext cx="2383047" cy="4991100"/>
          </a:xfrm>
        </p:spPr>
        <p:txBody>
          <a:bodyPr/>
          <a:lstStyle>
            <a:lvl1pPr>
              <a:defRPr/>
            </a:lvl1pPr>
          </a:lstStyle>
          <a:p>
            <a:pPr lvl="0"/>
            <a:r>
              <a:rPr lang="en-US" dirty="0"/>
              <a:t>Slide Content 2</a:t>
            </a:r>
          </a:p>
          <a:p>
            <a:pPr lvl="1"/>
            <a:r>
              <a:rPr lang="en-US" dirty="0"/>
              <a:t>Second level</a:t>
            </a:r>
          </a:p>
          <a:p>
            <a:pPr lvl="2"/>
            <a:r>
              <a:rPr lang="en-US" dirty="0"/>
              <a:t>Third level</a:t>
            </a:r>
          </a:p>
        </p:txBody>
      </p:sp>
      <p:sp>
        <p:nvSpPr>
          <p:cNvPr id="7" name="Text Placeholder 3">
            <a:extLst>
              <a:ext uri="{FF2B5EF4-FFF2-40B4-BE49-F238E27FC236}">
                <a16:creationId xmlns:a16="http://schemas.microsoft.com/office/drawing/2014/main" id="{CC2C8DD4-1C81-9EF5-C73F-FB049A5822A8}"/>
              </a:ext>
            </a:extLst>
          </p:cNvPr>
          <p:cNvSpPr>
            <a:spLocks noGrp="1"/>
          </p:cNvSpPr>
          <p:nvPr>
            <p:ph type="body" sz="quarter" idx="15"/>
          </p:nvPr>
        </p:nvSpPr>
        <p:spPr>
          <a:xfrm>
            <a:off x="3374136" y="6327648"/>
            <a:ext cx="2404872" cy="192024"/>
          </a:xfrm>
        </p:spPr>
        <p:txBody>
          <a:bodyPr anchor="ctr">
            <a:noAutofit/>
          </a:bodyPr>
          <a:lstStyle>
            <a:lvl1pPr algn="ctr">
              <a:defRPr sz="900"/>
            </a:lvl1pPr>
            <a:lvl2pPr algn="ctr">
              <a:defRPr sz="900"/>
            </a:lvl2pPr>
            <a:lvl3pPr algn="ctr">
              <a:defRPr sz="900"/>
            </a:lvl3pPr>
            <a:lvl4pPr algn="ctr">
              <a:defRPr sz="900"/>
            </a:lvl4pPr>
            <a:lvl5pPr algn="ctr">
              <a:defRPr sz="900"/>
            </a:lvl5pPr>
          </a:lstStyle>
          <a:p>
            <a:pPr lvl="0"/>
            <a:endParaRPr lang="en-US" dirty="0"/>
          </a:p>
        </p:txBody>
      </p:sp>
      <p:sp>
        <p:nvSpPr>
          <p:cNvPr id="9" name="Text Placeholder 4">
            <a:extLst>
              <a:ext uri="{FF2B5EF4-FFF2-40B4-BE49-F238E27FC236}">
                <a16:creationId xmlns:a16="http://schemas.microsoft.com/office/drawing/2014/main" id="{470F90C6-D503-AB73-A1AC-E9F8F2B7513A}"/>
              </a:ext>
            </a:extLst>
          </p:cNvPr>
          <p:cNvSpPr>
            <a:spLocks noGrp="1"/>
          </p:cNvSpPr>
          <p:nvPr>
            <p:ph type="body" sz="quarter" idx="16"/>
          </p:nvPr>
        </p:nvSpPr>
        <p:spPr>
          <a:xfrm>
            <a:off x="1563624" y="6684264"/>
            <a:ext cx="6976872" cy="173736"/>
          </a:xfrm>
        </p:spPr>
        <p:txBody>
          <a:bodyPr anchor="ctr">
            <a:noAutofit/>
          </a:bodyPr>
          <a:lstStyle>
            <a:lvl1pPr algn="r">
              <a:defRPr sz="800"/>
            </a:lvl1pPr>
            <a:lvl2pPr algn="r">
              <a:defRPr sz="800"/>
            </a:lvl2pPr>
            <a:lvl3pPr algn="r">
              <a:defRPr sz="800"/>
            </a:lvl3pPr>
            <a:lvl4pPr algn="r">
              <a:defRPr sz="800"/>
            </a:lvl4pPr>
            <a:lvl5pPr algn="r">
              <a:defRPr sz="800"/>
            </a:lvl5pPr>
          </a:lstStyle>
          <a:p>
            <a:pPr lvl="0"/>
            <a:endParaRPr lang="en-US" dirty="0"/>
          </a:p>
        </p:txBody>
      </p:sp>
      <p:sp>
        <p:nvSpPr>
          <p:cNvPr id="3" name="Slide Number Placeholder">
            <a:extLst>
              <a:ext uri="{FF2B5EF4-FFF2-40B4-BE49-F238E27FC236}">
                <a16:creationId xmlns:a16="http://schemas.microsoft.com/office/drawing/2014/main" id="{745DF60F-BF33-428F-883B-9C19F83780BF}"/>
              </a:ext>
            </a:extLst>
          </p:cNvPr>
          <p:cNvSpPr>
            <a:spLocks noGrp="1"/>
          </p:cNvSpPr>
          <p:nvPr>
            <p:ph type="sldNum" sz="quarter" idx="10"/>
          </p:nvPr>
        </p:nvSpPr>
        <p:spPr/>
        <p:txBody>
          <a:bodyPr/>
          <a:lstStyle/>
          <a:p>
            <a:fld id="{68151E55-6873-49E2-B8D5-2F265E6F1973}" type="slidenum">
              <a:rPr lang="en-US" smtClean="0"/>
              <a:t>‹#›</a:t>
            </a:fld>
            <a:endParaRPr lang="en-US" dirty="0"/>
          </a:p>
        </p:txBody>
      </p:sp>
    </p:spTree>
    <p:extLst>
      <p:ext uri="{BB962C8B-B14F-4D97-AF65-F5344CB8AC3E}">
        <p14:creationId xmlns:p14="http://schemas.microsoft.com/office/powerpoint/2010/main" val="2426010625"/>
      </p:ext>
    </p:extLst>
  </p:cSld>
  <p:clrMapOvr>
    <a:masterClrMapping/>
  </p:clrMapOvr>
  <p:extLst>
    <p:ext uri="{DCECCB84-F9BA-43D5-87BE-67443E8EF086}">
      <p15:sldGuideLst xmlns:p15="http://schemas.microsoft.com/office/powerpoint/2012/main">
        <p15:guide id="1" orient="horz" pos="2592">
          <p15:clr>
            <a:srgbClr val="FBAE40"/>
          </p15:clr>
        </p15:guide>
        <p15:guide id="2" orient="horz" pos="2736">
          <p15:clr>
            <a:srgbClr val="FBAE40"/>
          </p15:clr>
        </p15:guide>
        <p15:guide id="4" pos="4032">
          <p15:clr>
            <a:srgbClr val="FBAE40"/>
          </p15:clr>
        </p15:guide>
        <p15:guide id="5" pos="3864">
          <p15:clr>
            <a:srgbClr val="FBAE40"/>
          </p15:clr>
        </p15:guide>
      </p15:sldGuideLst>
    </p:ext>
  </p:extLst>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Three with Third as Accent">
    <p:spTree>
      <p:nvGrpSpPr>
        <p:cNvPr id="1" name=""/>
        <p:cNvGrpSpPr/>
        <p:nvPr/>
      </p:nvGrpSpPr>
      <p:grpSpPr>
        <a:xfrm>
          <a:off x="0" y="0"/>
          <a:ext cx="0" cy="0"/>
          <a:chOff x="0" y="0"/>
          <a:chExt cx="0" cy="0"/>
        </a:xfrm>
      </p:grpSpPr>
      <p:sp>
        <p:nvSpPr>
          <p:cNvPr id="2" name="Slide Title">
            <a:extLst>
              <a:ext uri="{FF2B5EF4-FFF2-40B4-BE49-F238E27FC236}">
                <a16:creationId xmlns:a16="http://schemas.microsoft.com/office/drawing/2014/main" id="{A4407840-F6A4-4638-BB2F-9FBAA1A81461}"/>
              </a:ext>
            </a:extLst>
          </p:cNvPr>
          <p:cNvSpPr>
            <a:spLocks noGrp="1"/>
          </p:cNvSpPr>
          <p:nvPr>
            <p:ph type="title" hasCustomPrompt="1"/>
          </p:nvPr>
        </p:nvSpPr>
        <p:spPr>
          <a:xfrm>
            <a:off x="342900" y="304331"/>
            <a:ext cx="8458200" cy="678611"/>
          </a:xfrm>
          <a:prstGeom prst="rect">
            <a:avLst/>
          </a:prstGeom>
        </p:spPr>
        <p:txBody>
          <a:bodyPr anchor="ctr">
            <a:normAutofit/>
          </a:bodyPr>
          <a:lstStyle>
            <a:lvl1pPr>
              <a:defRPr sz="4000"/>
            </a:lvl1pPr>
          </a:lstStyle>
          <a:p>
            <a:r>
              <a:rPr lang="en-US" dirty="0"/>
              <a:t>Slide Title</a:t>
            </a:r>
          </a:p>
        </p:txBody>
      </p:sp>
      <p:sp>
        <p:nvSpPr>
          <p:cNvPr id="5" name="Content Placeholder 1">
            <a:extLst>
              <a:ext uri="{FF2B5EF4-FFF2-40B4-BE49-F238E27FC236}">
                <a16:creationId xmlns:a16="http://schemas.microsoft.com/office/drawing/2014/main" id="{D13536C2-DC17-4031-9948-17E37EF99112}"/>
              </a:ext>
            </a:extLst>
          </p:cNvPr>
          <p:cNvSpPr>
            <a:spLocks noGrp="1"/>
          </p:cNvSpPr>
          <p:nvPr>
            <p:ph sz="quarter" idx="11" hasCustomPrompt="1"/>
          </p:nvPr>
        </p:nvSpPr>
        <p:spPr>
          <a:xfrm>
            <a:off x="342900" y="1276709"/>
            <a:ext cx="8458200" cy="2838091"/>
          </a:xfrm>
          <a:prstGeom prst="rect">
            <a:avLst/>
          </a:prstGeom>
        </p:spPr>
        <p:txBody>
          <a:bodyPr/>
          <a:lstStyle>
            <a:lvl1pPr>
              <a:defRPr/>
            </a:lvl1pPr>
          </a:lstStyle>
          <a:p>
            <a:pPr lvl="0"/>
            <a:r>
              <a:rPr lang="en-US" dirty="0"/>
              <a:t>Slide Content</a:t>
            </a:r>
          </a:p>
          <a:p>
            <a:pPr lvl="1"/>
            <a:r>
              <a:rPr lang="en-US" dirty="0"/>
              <a:t>Second level</a:t>
            </a:r>
          </a:p>
          <a:p>
            <a:pPr lvl="2"/>
            <a:r>
              <a:rPr lang="en-US" dirty="0"/>
              <a:t>Third level</a:t>
            </a:r>
          </a:p>
        </p:txBody>
      </p:sp>
      <p:sp>
        <p:nvSpPr>
          <p:cNvPr id="6" name="Content Placeholder 2">
            <a:extLst>
              <a:ext uri="{FF2B5EF4-FFF2-40B4-BE49-F238E27FC236}">
                <a16:creationId xmlns:a16="http://schemas.microsoft.com/office/drawing/2014/main" id="{0B2D170F-7AF9-40BB-A11B-08474DF5C3AA}"/>
              </a:ext>
            </a:extLst>
          </p:cNvPr>
          <p:cNvSpPr>
            <a:spLocks noGrp="1"/>
          </p:cNvSpPr>
          <p:nvPr>
            <p:ph sz="quarter" idx="14" hasCustomPrompt="1"/>
          </p:nvPr>
        </p:nvSpPr>
        <p:spPr>
          <a:xfrm>
            <a:off x="342901" y="4343400"/>
            <a:ext cx="5791200" cy="1905000"/>
          </a:xfrm>
        </p:spPr>
        <p:txBody>
          <a:bodyPr/>
          <a:lstStyle>
            <a:lvl1pPr>
              <a:defRPr/>
            </a:lvl1pPr>
          </a:lstStyle>
          <a:p>
            <a:pPr lvl="0"/>
            <a:r>
              <a:rPr lang="en-US" dirty="0"/>
              <a:t>Slide Content 2</a:t>
            </a:r>
          </a:p>
          <a:p>
            <a:pPr lvl="1"/>
            <a:r>
              <a:rPr lang="en-US" dirty="0"/>
              <a:t>Second level</a:t>
            </a:r>
          </a:p>
          <a:p>
            <a:pPr lvl="2"/>
            <a:r>
              <a:rPr lang="en-US" dirty="0"/>
              <a:t>Third level</a:t>
            </a:r>
          </a:p>
        </p:txBody>
      </p:sp>
      <p:sp>
        <p:nvSpPr>
          <p:cNvPr id="8" name="Content Placeholder 3">
            <a:extLst>
              <a:ext uri="{FF2B5EF4-FFF2-40B4-BE49-F238E27FC236}">
                <a16:creationId xmlns:a16="http://schemas.microsoft.com/office/drawing/2014/main" id="{22432755-BCF5-451F-968D-CFFD10D87BE2}"/>
              </a:ext>
            </a:extLst>
          </p:cNvPr>
          <p:cNvSpPr>
            <a:spLocks noGrp="1"/>
          </p:cNvSpPr>
          <p:nvPr>
            <p:ph sz="quarter" idx="15" hasCustomPrompt="1"/>
          </p:nvPr>
        </p:nvSpPr>
        <p:spPr>
          <a:xfrm>
            <a:off x="6400800" y="4343400"/>
            <a:ext cx="2400300" cy="1905000"/>
          </a:xfrm>
        </p:spPr>
        <p:txBody>
          <a:bodyPr/>
          <a:lstStyle>
            <a:lvl1pPr>
              <a:defRPr/>
            </a:lvl1pPr>
          </a:lstStyle>
          <a:p>
            <a:pPr lvl="0"/>
            <a:r>
              <a:rPr lang="en-US" dirty="0"/>
              <a:t>Slide Content 3</a:t>
            </a:r>
          </a:p>
          <a:p>
            <a:pPr lvl="1"/>
            <a:r>
              <a:rPr lang="en-US" dirty="0"/>
              <a:t>Second level</a:t>
            </a:r>
          </a:p>
          <a:p>
            <a:pPr lvl="2"/>
            <a:r>
              <a:rPr lang="en-US" dirty="0"/>
              <a:t>Third level</a:t>
            </a:r>
          </a:p>
        </p:txBody>
      </p:sp>
      <p:sp>
        <p:nvSpPr>
          <p:cNvPr id="7" name="Text Placeholder 3">
            <a:extLst>
              <a:ext uri="{FF2B5EF4-FFF2-40B4-BE49-F238E27FC236}">
                <a16:creationId xmlns:a16="http://schemas.microsoft.com/office/drawing/2014/main" id="{DA8475DF-99E9-4DF0-21EE-DA3DC9E612CD}"/>
              </a:ext>
            </a:extLst>
          </p:cNvPr>
          <p:cNvSpPr>
            <a:spLocks noGrp="1"/>
          </p:cNvSpPr>
          <p:nvPr>
            <p:ph type="body" sz="quarter" idx="16"/>
          </p:nvPr>
        </p:nvSpPr>
        <p:spPr>
          <a:xfrm>
            <a:off x="3374136" y="6327648"/>
            <a:ext cx="2404872" cy="192024"/>
          </a:xfrm>
        </p:spPr>
        <p:txBody>
          <a:bodyPr anchor="ctr">
            <a:noAutofit/>
          </a:bodyPr>
          <a:lstStyle>
            <a:lvl1pPr algn="ctr">
              <a:defRPr sz="900"/>
            </a:lvl1pPr>
            <a:lvl2pPr algn="ctr">
              <a:defRPr sz="900"/>
            </a:lvl2pPr>
            <a:lvl3pPr algn="ctr">
              <a:defRPr sz="900"/>
            </a:lvl3pPr>
            <a:lvl4pPr algn="ctr">
              <a:defRPr sz="900"/>
            </a:lvl4pPr>
            <a:lvl5pPr algn="ctr">
              <a:defRPr sz="900"/>
            </a:lvl5pPr>
          </a:lstStyle>
          <a:p>
            <a:pPr lvl="0"/>
            <a:endParaRPr lang="en-US" dirty="0"/>
          </a:p>
        </p:txBody>
      </p:sp>
      <p:sp>
        <p:nvSpPr>
          <p:cNvPr id="9" name="Text Placeholder 4">
            <a:extLst>
              <a:ext uri="{FF2B5EF4-FFF2-40B4-BE49-F238E27FC236}">
                <a16:creationId xmlns:a16="http://schemas.microsoft.com/office/drawing/2014/main" id="{4E2841B1-A0CA-C3E0-4152-91817884E0C3}"/>
              </a:ext>
            </a:extLst>
          </p:cNvPr>
          <p:cNvSpPr>
            <a:spLocks noGrp="1"/>
          </p:cNvSpPr>
          <p:nvPr>
            <p:ph type="body" sz="quarter" idx="17"/>
          </p:nvPr>
        </p:nvSpPr>
        <p:spPr>
          <a:xfrm>
            <a:off x="1563624" y="6684264"/>
            <a:ext cx="6976872" cy="173736"/>
          </a:xfrm>
        </p:spPr>
        <p:txBody>
          <a:bodyPr anchor="ctr">
            <a:noAutofit/>
          </a:bodyPr>
          <a:lstStyle>
            <a:lvl1pPr algn="r">
              <a:defRPr sz="800"/>
            </a:lvl1pPr>
            <a:lvl2pPr algn="r">
              <a:defRPr sz="800"/>
            </a:lvl2pPr>
            <a:lvl3pPr algn="r">
              <a:defRPr sz="800"/>
            </a:lvl3pPr>
            <a:lvl4pPr algn="r">
              <a:defRPr sz="800"/>
            </a:lvl4pPr>
            <a:lvl5pPr algn="r">
              <a:defRPr sz="800"/>
            </a:lvl5pPr>
          </a:lstStyle>
          <a:p>
            <a:pPr lvl="0"/>
            <a:endParaRPr lang="en-US" dirty="0"/>
          </a:p>
        </p:txBody>
      </p:sp>
      <p:sp>
        <p:nvSpPr>
          <p:cNvPr id="3" name="Slide Number Placeholder">
            <a:extLst>
              <a:ext uri="{FF2B5EF4-FFF2-40B4-BE49-F238E27FC236}">
                <a16:creationId xmlns:a16="http://schemas.microsoft.com/office/drawing/2014/main" id="{745DF60F-BF33-428F-883B-9C19F83780BF}"/>
              </a:ext>
            </a:extLst>
          </p:cNvPr>
          <p:cNvSpPr>
            <a:spLocks noGrp="1"/>
          </p:cNvSpPr>
          <p:nvPr>
            <p:ph type="sldNum" sz="quarter" idx="10"/>
          </p:nvPr>
        </p:nvSpPr>
        <p:spPr/>
        <p:txBody>
          <a:bodyPr/>
          <a:lstStyle/>
          <a:p>
            <a:fld id="{68151E55-6873-49E2-B8D5-2F265E6F1973}" type="slidenum">
              <a:rPr lang="en-US" smtClean="0"/>
              <a:t>‹#›</a:t>
            </a:fld>
            <a:endParaRPr lang="en-US" dirty="0"/>
          </a:p>
        </p:txBody>
      </p:sp>
    </p:spTree>
    <p:extLst>
      <p:ext uri="{BB962C8B-B14F-4D97-AF65-F5344CB8AC3E}">
        <p14:creationId xmlns:p14="http://schemas.microsoft.com/office/powerpoint/2010/main" val="1453540948"/>
      </p:ext>
    </p:extLst>
  </p:cSld>
  <p:clrMapOvr>
    <a:masterClrMapping/>
  </p:clrMapOvr>
  <p:extLst>
    <p:ext uri="{DCECCB84-F9BA-43D5-87BE-67443E8EF086}">
      <p15:sldGuideLst xmlns:p15="http://schemas.microsoft.com/office/powerpoint/2012/main">
        <p15:guide id="1" orient="horz" pos="2592">
          <p15:clr>
            <a:srgbClr val="FBAE40"/>
          </p15:clr>
        </p15:guide>
        <p15:guide id="2" orient="horz" pos="2736">
          <p15:clr>
            <a:srgbClr val="FBAE40"/>
          </p15:clr>
        </p15:guide>
        <p15:guide id="4" pos="4032">
          <p15:clr>
            <a:srgbClr val="FBAE40"/>
          </p15:clr>
        </p15:guide>
        <p15:guide id="5" pos="3864">
          <p15:clr>
            <a:srgbClr val="FBAE40"/>
          </p15:clr>
        </p15:guide>
      </p15:sldGuideLst>
    </p:ext>
  </p:extLst>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userDrawn="1">
  <p:cSld name="Six Main Placeholders">
    <p:spTree>
      <p:nvGrpSpPr>
        <p:cNvPr id="1" name=""/>
        <p:cNvGrpSpPr/>
        <p:nvPr/>
      </p:nvGrpSpPr>
      <p:grpSpPr>
        <a:xfrm>
          <a:off x="0" y="0"/>
          <a:ext cx="0" cy="0"/>
          <a:chOff x="0" y="0"/>
          <a:chExt cx="0" cy="0"/>
        </a:xfrm>
      </p:grpSpPr>
      <p:sp>
        <p:nvSpPr>
          <p:cNvPr id="2" name="Slide Title">
            <a:extLst>
              <a:ext uri="{FF2B5EF4-FFF2-40B4-BE49-F238E27FC236}">
                <a16:creationId xmlns:a16="http://schemas.microsoft.com/office/drawing/2014/main" id="{A4407840-F6A4-4638-BB2F-9FBAA1A81461}"/>
              </a:ext>
            </a:extLst>
          </p:cNvPr>
          <p:cNvSpPr>
            <a:spLocks noGrp="1"/>
          </p:cNvSpPr>
          <p:nvPr>
            <p:ph type="title" hasCustomPrompt="1"/>
          </p:nvPr>
        </p:nvSpPr>
        <p:spPr>
          <a:xfrm>
            <a:off x="342900" y="304331"/>
            <a:ext cx="8458200" cy="678611"/>
          </a:xfrm>
          <a:prstGeom prst="rect">
            <a:avLst/>
          </a:prstGeom>
        </p:spPr>
        <p:txBody>
          <a:bodyPr anchor="ctr">
            <a:normAutofit/>
          </a:bodyPr>
          <a:lstStyle>
            <a:lvl1pPr>
              <a:defRPr sz="4000"/>
            </a:lvl1pPr>
          </a:lstStyle>
          <a:p>
            <a:r>
              <a:rPr lang="en-US" dirty="0"/>
              <a:t>Slide Title</a:t>
            </a:r>
          </a:p>
        </p:txBody>
      </p:sp>
      <p:sp>
        <p:nvSpPr>
          <p:cNvPr id="5" name="Content Placeholder 1">
            <a:extLst>
              <a:ext uri="{FF2B5EF4-FFF2-40B4-BE49-F238E27FC236}">
                <a16:creationId xmlns:a16="http://schemas.microsoft.com/office/drawing/2014/main" id="{D13536C2-DC17-4031-9948-17E37EF99112}"/>
              </a:ext>
            </a:extLst>
          </p:cNvPr>
          <p:cNvSpPr>
            <a:spLocks noGrp="1"/>
          </p:cNvSpPr>
          <p:nvPr>
            <p:ph sz="quarter" idx="11"/>
          </p:nvPr>
        </p:nvSpPr>
        <p:spPr>
          <a:xfrm>
            <a:off x="342900" y="1276710"/>
            <a:ext cx="8458200" cy="612476"/>
          </a:xfrm>
          <a:prstGeom prst="rect">
            <a:avLst/>
          </a:prstGeom>
        </p:spPr>
        <p:txBody>
          <a:bodyPr/>
          <a:lstStyle>
            <a:lvl1pPr>
              <a:defRPr/>
            </a:lvl1pPr>
          </a:lstStyle>
          <a:p>
            <a:pPr lvl="0"/>
            <a:endParaRPr lang="en-US" dirty="0"/>
          </a:p>
        </p:txBody>
      </p:sp>
      <p:sp>
        <p:nvSpPr>
          <p:cNvPr id="6" name="Content Placeholder 2">
            <a:extLst>
              <a:ext uri="{FF2B5EF4-FFF2-40B4-BE49-F238E27FC236}">
                <a16:creationId xmlns:a16="http://schemas.microsoft.com/office/drawing/2014/main" id="{0B2D170F-7AF9-40BB-A11B-08474DF5C3AA}"/>
              </a:ext>
            </a:extLst>
          </p:cNvPr>
          <p:cNvSpPr>
            <a:spLocks noGrp="1"/>
          </p:cNvSpPr>
          <p:nvPr>
            <p:ph sz="quarter" idx="14"/>
          </p:nvPr>
        </p:nvSpPr>
        <p:spPr>
          <a:xfrm>
            <a:off x="342900" y="2070496"/>
            <a:ext cx="8458200" cy="649138"/>
          </a:xfrm>
        </p:spPr>
        <p:txBody>
          <a:bodyPr/>
          <a:lstStyle>
            <a:lvl1pPr>
              <a:defRPr/>
            </a:lvl1pPr>
          </a:lstStyle>
          <a:p>
            <a:pPr lvl="0"/>
            <a:endParaRPr lang="en-US" dirty="0"/>
          </a:p>
        </p:txBody>
      </p:sp>
      <p:sp>
        <p:nvSpPr>
          <p:cNvPr id="8" name="Content Placeholder 3">
            <a:extLst>
              <a:ext uri="{FF2B5EF4-FFF2-40B4-BE49-F238E27FC236}">
                <a16:creationId xmlns:a16="http://schemas.microsoft.com/office/drawing/2014/main" id="{3356A590-66B5-4770-8441-82DC031F56EA}"/>
              </a:ext>
            </a:extLst>
          </p:cNvPr>
          <p:cNvSpPr>
            <a:spLocks noGrp="1"/>
          </p:cNvSpPr>
          <p:nvPr>
            <p:ph sz="quarter" idx="15"/>
          </p:nvPr>
        </p:nvSpPr>
        <p:spPr>
          <a:xfrm>
            <a:off x="342900" y="2900944"/>
            <a:ext cx="8458200" cy="673100"/>
          </a:xfrm>
        </p:spPr>
        <p:txBody>
          <a:bodyPr/>
          <a:lstStyle>
            <a:lvl1pPr>
              <a:defRPr/>
            </a:lvl1pPr>
          </a:lstStyle>
          <a:p>
            <a:pPr lvl="0"/>
            <a:endParaRPr lang="en-US" dirty="0"/>
          </a:p>
        </p:txBody>
      </p:sp>
      <p:sp>
        <p:nvSpPr>
          <p:cNvPr id="11" name="Content Placeholder 4">
            <a:extLst>
              <a:ext uri="{FF2B5EF4-FFF2-40B4-BE49-F238E27FC236}">
                <a16:creationId xmlns:a16="http://schemas.microsoft.com/office/drawing/2014/main" id="{30BD29E5-BD7B-4CD0-9B09-8F8B24F89FBE}"/>
              </a:ext>
            </a:extLst>
          </p:cNvPr>
          <p:cNvSpPr>
            <a:spLocks noGrp="1"/>
          </p:cNvSpPr>
          <p:nvPr>
            <p:ph sz="quarter" idx="16"/>
          </p:nvPr>
        </p:nvSpPr>
        <p:spPr>
          <a:xfrm>
            <a:off x="342900" y="3755354"/>
            <a:ext cx="8458200" cy="698500"/>
          </a:xfrm>
        </p:spPr>
        <p:txBody>
          <a:bodyPr/>
          <a:lstStyle>
            <a:lvl1pPr>
              <a:defRPr/>
            </a:lvl1pPr>
          </a:lstStyle>
          <a:p>
            <a:pPr lvl="0"/>
            <a:endParaRPr lang="en-US" dirty="0"/>
          </a:p>
        </p:txBody>
      </p:sp>
      <p:sp>
        <p:nvSpPr>
          <p:cNvPr id="13" name="Content Placeholder 5">
            <a:extLst>
              <a:ext uri="{FF2B5EF4-FFF2-40B4-BE49-F238E27FC236}">
                <a16:creationId xmlns:a16="http://schemas.microsoft.com/office/drawing/2014/main" id="{E908CA92-5DB2-4DC0-937B-1B178AA91781}"/>
              </a:ext>
            </a:extLst>
          </p:cNvPr>
          <p:cNvSpPr>
            <a:spLocks noGrp="1"/>
          </p:cNvSpPr>
          <p:nvPr>
            <p:ph sz="quarter" idx="17"/>
          </p:nvPr>
        </p:nvSpPr>
        <p:spPr>
          <a:xfrm>
            <a:off x="342900" y="4635164"/>
            <a:ext cx="8458200" cy="698500"/>
          </a:xfrm>
        </p:spPr>
        <p:txBody>
          <a:bodyPr/>
          <a:lstStyle>
            <a:lvl1pPr>
              <a:defRPr/>
            </a:lvl1pPr>
          </a:lstStyle>
          <a:p>
            <a:pPr lvl="0"/>
            <a:endParaRPr lang="en-US" dirty="0"/>
          </a:p>
        </p:txBody>
      </p:sp>
      <p:sp>
        <p:nvSpPr>
          <p:cNvPr id="15" name="Content Placeholder 6">
            <a:extLst>
              <a:ext uri="{FF2B5EF4-FFF2-40B4-BE49-F238E27FC236}">
                <a16:creationId xmlns:a16="http://schemas.microsoft.com/office/drawing/2014/main" id="{8B728CCD-2639-461B-9841-57505AC13467}"/>
              </a:ext>
            </a:extLst>
          </p:cNvPr>
          <p:cNvSpPr>
            <a:spLocks noGrp="1"/>
          </p:cNvSpPr>
          <p:nvPr>
            <p:ph sz="quarter" idx="18"/>
          </p:nvPr>
        </p:nvSpPr>
        <p:spPr>
          <a:xfrm>
            <a:off x="342900" y="5514975"/>
            <a:ext cx="8458200" cy="733425"/>
          </a:xfrm>
        </p:spPr>
        <p:txBody>
          <a:bodyPr/>
          <a:lstStyle>
            <a:lvl1pPr>
              <a:defRPr/>
            </a:lvl1pPr>
          </a:lstStyle>
          <a:p>
            <a:pPr lvl="0"/>
            <a:endParaRPr lang="en-US" dirty="0"/>
          </a:p>
        </p:txBody>
      </p:sp>
      <p:sp>
        <p:nvSpPr>
          <p:cNvPr id="7" name="Text Placeholder 3">
            <a:extLst>
              <a:ext uri="{FF2B5EF4-FFF2-40B4-BE49-F238E27FC236}">
                <a16:creationId xmlns:a16="http://schemas.microsoft.com/office/drawing/2014/main" id="{48799C3C-2531-7B94-067C-F9D0FA83E821}"/>
              </a:ext>
            </a:extLst>
          </p:cNvPr>
          <p:cNvSpPr>
            <a:spLocks noGrp="1"/>
          </p:cNvSpPr>
          <p:nvPr>
            <p:ph type="body" sz="quarter" idx="19"/>
          </p:nvPr>
        </p:nvSpPr>
        <p:spPr>
          <a:xfrm>
            <a:off x="3374136" y="6327648"/>
            <a:ext cx="2404872" cy="192024"/>
          </a:xfrm>
        </p:spPr>
        <p:txBody>
          <a:bodyPr anchor="ctr">
            <a:noAutofit/>
          </a:bodyPr>
          <a:lstStyle>
            <a:lvl1pPr algn="ctr">
              <a:defRPr sz="900"/>
            </a:lvl1pPr>
            <a:lvl2pPr algn="ctr">
              <a:defRPr sz="900"/>
            </a:lvl2pPr>
            <a:lvl3pPr algn="ctr">
              <a:defRPr sz="900"/>
            </a:lvl3pPr>
            <a:lvl4pPr algn="ctr">
              <a:defRPr sz="900"/>
            </a:lvl4pPr>
            <a:lvl5pPr algn="ctr">
              <a:defRPr sz="900"/>
            </a:lvl5pPr>
          </a:lstStyle>
          <a:p>
            <a:pPr lvl="0"/>
            <a:endParaRPr lang="en-US" dirty="0"/>
          </a:p>
        </p:txBody>
      </p:sp>
      <p:sp>
        <p:nvSpPr>
          <p:cNvPr id="9" name="Text Placeholder 4">
            <a:extLst>
              <a:ext uri="{FF2B5EF4-FFF2-40B4-BE49-F238E27FC236}">
                <a16:creationId xmlns:a16="http://schemas.microsoft.com/office/drawing/2014/main" id="{6FB07903-1497-4C4D-6C02-42CB7D684816}"/>
              </a:ext>
            </a:extLst>
          </p:cNvPr>
          <p:cNvSpPr>
            <a:spLocks noGrp="1"/>
          </p:cNvSpPr>
          <p:nvPr>
            <p:ph type="body" sz="quarter" idx="20"/>
          </p:nvPr>
        </p:nvSpPr>
        <p:spPr>
          <a:xfrm>
            <a:off x="1563624" y="6684264"/>
            <a:ext cx="6976872" cy="173736"/>
          </a:xfrm>
        </p:spPr>
        <p:txBody>
          <a:bodyPr anchor="ctr">
            <a:noAutofit/>
          </a:bodyPr>
          <a:lstStyle>
            <a:lvl1pPr algn="r">
              <a:defRPr sz="800"/>
            </a:lvl1pPr>
            <a:lvl2pPr algn="r">
              <a:defRPr sz="800"/>
            </a:lvl2pPr>
            <a:lvl3pPr algn="r">
              <a:defRPr sz="800"/>
            </a:lvl3pPr>
            <a:lvl4pPr algn="r">
              <a:defRPr sz="800"/>
            </a:lvl4pPr>
            <a:lvl5pPr algn="r">
              <a:defRPr sz="800"/>
            </a:lvl5pPr>
          </a:lstStyle>
          <a:p>
            <a:pPr lvl="0"/>
            <a:endParaRPr lang="en-US" dirty="0"/>
          </a:p>
        </p:txBody>
      </p:sp>
      <p:sp>
        <p:nvSpPr>
          <p:cNvPr id="3" name="Slide Number Placeholder">
            <a:extLst>
              <a:ext uri="{FF2B5EF4-FFF2-40B4-BE49-F238E27FC236}">
                <a16:creationId xmlns:a16="http://schemas.microsoft.com/office/drawing/2014/main" id="{745DF60F-BF33-428F-883B-9C19F83780BF}"/>
              </a:ext>
            </a:extLst>
          </p:cNvPr>
          <p:cNvSpPr>
            <a:spLocks noGrp="1"/>
          </p:cNvSpPr>
          <p:nvPr>
            <p:ph type="sldNum" sz="quarter" idx="10"/>
          </p:nvPr>
        </p:nvSpPr>
        <p:spPr/>
        <p:txBody>
          <a:bodyPr/>
          <a:lstStyle/>
          <a:p>
            <a:fld id="{68151E55-6873-49E2-B8D5-2F265E6F1973}" type="slidenum">
              <a:rPr lang="en-US" smtClean="0"/>
              <a:t>‹#›</a:t>
            </a:fld>
            <a:endParaRPr lang="en-US" dirty="0"/>
          </a:p>
        </p:txBody>
      </p:sp>
    </p:spTree>
    <p:extLst>
      <p:ext uri="{BB962C8B-B14F-4D97-AF65-F5344CB8AC3E}">
        <p14:creationId xmlns:p14="http://schemas.microsoft.com/office/powerpoint/2010/main" val="2439283846"/>
      </p:ext>
    </p:extLst>
  </p:cSld>
  <p:clrMapOvr>
    <a:masterClrMapping/>
  </p:clrMapOvr>
  <p:extLst>
    <p:ext uri="{DCECCB84-F9BA-43D5-87BE-67443E8EF086}">
      <p15:sldGuideLst xmlns:p15="http://schemas.microsoft.com/office/powerpoint/2012/main">
        <p15:guide id="1" orient="horz" pos="2592">
          <p15:clr>
            <a:srgbClr val="FBAE40"/>
          </p15:clr>
        </p15:guide>
        <p15:guide id="2" orient="horz" pos="2736">
          <p15:clr>
            <a:srgbClr val="FBAE40"/>
          </p15:clr>
        </p15:guide>
      </p15:sldGuideLst>
    </p:ext>
  </p:extLst>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userDrawn="1">
  <p:cSld name="1_Six Main Placeholders">
    <p:spTree>
      <p:nvGrpSpPr>
        <p:cNvPr id="1" name=""/>
        <p:cNvGrpSpPr/>
        <p:nvPr/>
      </p:nvGrpSpPr>
      <p:grpSpPr>
        <a:xfrm>
          <a:off x="0" y="0"/>
          <a:ext cx="0" cy="0"/>
          <a:chOff x="0" y="0"/>
          <a:chExt cx="0" cy="0"/>
        </a:xfrm>
      </p:grpSpPr>
      <p:sp>
        <p:nvSpPr>
          <p:cNvPr id="2" name="Slide Title">
            <a:extLst>
              <a:ext uri="{FF2B5EF4-FFF2-40B4-BE49-F238E27FC236}">
                <a16:creationId xmlns:a16="http://schemas.microsoft.com/office/drawing/2014/main" id="{A4407840-F6A4-4638-BB2F-9FBAA1A81461}"/>
              </a:ext>
            </a:extLst>
          </p:cNvPr>
          <p:cNvSpPr>
            <a:spLocks noGrp="1"/>
          </p:cNvSpPr>
          <p:nvPr>
            <p:ph type="title" hasCustomPrompt="1"/>
          </p:nvPr>
        </p:nvSpPr>
        <p:spPr>
          <a:xfrm>
            <a:off x="342900" y="304331"/>
            <a:ext cx="8458200" cy="678611"/>
          </a:xfrm>
          <a:prstGeom prst="rect">
            <a:avLst/>
          </a:prstGeom>
        </p:spPr>
        <p:txBody>
          <a:bodyPr anchor="ctr">
            <a:normAutofit/>
          </a:bodyPr>
          <a:lstStyle>
            <a:lvl1pPr>
              <a:defRPr sz="4000"/>
            </a:lvl1pPr>
          </a:lstStyle>
          <a:p>
            <a:r>
              <a:rPr lang="en-US" dirty="0"/>
              <a:t>Slide Title</a:t>
            </a:r>
          </a:p>
        </p:txBody>
      </p:sp>
      <p:sp>
        <p:nvSpPr>
          <p:cNvPr id="5" name="Content Placeholder 1">
            <a:extLst>
              <a:ext uri="{FF2B5EF4-FFF2-40B4-BE49-F238E27FC236}">
                <a16:creationId xmlns:a16="http://schemas.microsoft.com/office/drawing/2014/main" id="{D13536C2-DC17-4031-9948-17E37EF99112}"/>
              </a:ext>
            </a:extLst>
          </p:cNvPr>
          <p:cNvSpPr>
            <a:spLocks noGrp="1"/>
          </p:cNvSpPr>
          <p:nvPr>
            <p:ph sz="quarter" idx="11"/>
          </p:nvPr>
        </p:nvSpPr>
        <p:spPr>
          <a:xfrm>
            <a:off x="342900" y="1276710"/>
            <a:ext cx="3900854" cy="612476"/>
          </a:xfrm>
          <a:prstGeom prst="rect">
            <a:avLst/>
          </a:prstGeom>
        </p:spPr>
        <p:txBody>
          <a:bodyPr/>
          <a:lstStyle>
            <a:lvl1pPr>
              <a:defRPr/>
            </a:lvl1pPr>
          </a:lstStyle>
          <a:p>
            <a:pPr lvl="0"/>
            <a:endParaRPr lang="en-US" dirty="0"/>
          </a:p>
        </p:txBody>
      </p:sp>
      <p:sp>
        <p:nvSpPr>
          <p:cNvPr id="6" name="Content Placeholder 2">
            <a:extLst>
              <a:ext uri="{FF2B5EF4-FFF2-40B4-BE49-F238E27FC236}">
                <a16:creationId xmlns:a16="http://schemas.microsoft.com/office/drawing/2014/main" id="{0B2D170F-7AF9-40BB-A11B-08474DF5C3AA}"/>
              </a:ext>
            </a:extLst>
          </p:cNvPr>
          <p:cNvSpPr>
            <a:spLocks noGrp="1"/>
          </p:cNvSpPr>
          <p:nvPr>
            <p:ph sz="quarter" idx="14"/>
          </p:nvPr>
        </p:nvSpPr>
        <p:spPr>
          <a:xfrm>
            <a:off x="342900" y="2070496"/>
            <a:ext cx="3900854" cy="649138"/>
          </a:xfrm>
        </p:spPr>
        <p:txBody>
          <a:bodyPr/>
          <a:lstStyle>
            <a:lvl1pPr>
              <a:defRPr/>
            </a:lvl1pPr>
          </a:lstStyle>
          <a:p>
            <a:pPr lvl="0"/>
            <a:endParaRPr lang="en-US" dirty="0"/>
          </a:p>
        </p:txBody>
      </p:sp>
      <p:sp>
        <p:nvSpPr>
          <p:cNvPr id="8" name="Content Placeholder 3">
            <a:extLst>
              <a:ext uri="{FF2B5EF4-FFF2-40B4-BE49-F238E27FC236}">
                <a16:creationId xmlns:a16="http://schemas.microsoft.com/office/drawing/2014/main" id="{3356A590-66B5-4770-8441-82DC031F56EA}"/>
              </a:ext>
            </a:extLst>
          </p:cNvPr>
          <p:cNvSpPr>
            <a:spLocks noGrp="1"/>
          </p:cNvSpPr>
          <p:nvPr>
            <p:ph sz="quarter" idx="15"/>
          </p:nvPr>
        </p:nvSpPr>
        <p:spPr>
          <a:xfrm>
            <a:off x="342900" y="2900944"/>
            <a:ext cx="3900854" cy="673100"/>
          </a:xfrm>
        </p:spPr>
        <p:txBody>
          <a:bodyPr/>
          <a:lstStyle>
            <a:lvl1pPr>
              <a:defRPr/>
            </a:lvl1pPr>
          </a:lstStyle>
          <a:p>
            <a:pPr lvl="0"/>
            <a:endParaRPr lang="en-US" dirty="0"/>
          </a:p>
        </p:txBody>
      </p:sp>
      <p:sp>
        <p:nvSpPr>
          <p:cNvPr id="11" name="Content Placeholder 4">
            <a:extLst>
              <a:ext uri="{FF2B5EF4-FFF2-40B4-BE49-F238E27FC236}">
                <a16:creationId xmlns:a16="http://schemas.microsoft.com/office/drawing/2014/main" id="{30BD29E5-BD7B-4CD0-9B09-8F8B24F89FBE}"/>
              </a:ext>
            </a:extLst>
          </p:cNvPr>
          <p:cNvSpPr>
            <a:spLocks noGrp="1"/>
          </p:cNvSpPr>
          <p:nvPr>
            <p:ph sz="quarter" idx="16"/>
          </p:nvPr>
        </p:nvSpPr>
        <p:spPr>
          <a:xfrm>
            <a:off x="342900" y="3755354"/>
            <a:ext cx="3900854" cy="698500"/>
          </a:xfrm>
        </p:spPr>
        <p:txBody>
          <a:bodyPr/>
          <a:lstStyle>
            <a:lvl1pPr>
              <a:defRPr/>
            </a:lvl1pPr>
          </a:lstStyle>
          <a:p>
            <a:pPr lvl="0"/>
            <a:endParaRPr lang="en-US" dirty="0"/>
          </a:p>
        </p:txBody>
      </p:sp>
      <p:sp>
        <p:nvSpPr>
          <p:cNvPr id="13" name="Content Placeholder 5">
            <a:extLst>
              <a:ext uri="{FF2B5EF4-FFF2-40B4-BE49-F238E27FC236}">
                <a16:creationId xmlns:a16="http://schemas.microsoft.com/office/drawing/2014/main" id="{E908CA92-5DB2-4DC0-937B-1B178AA91781}"/>
              </a:ext>
            </a:extLst>
          </p:cNvPr>
          <p:cNvSpPr>
            <a:spLocks noGrp="1"/>
          </p:cNvSpPr>
          <p:nvPr>
            <p:ph sz="quarter" idx="17"/>
          </p:nvPr>
        </p:nvSpPr>
        <p:spPr>
          <a:xfrm>
            <a:off x="342900" y="4635164"/>
            <a:ext cx="3900854" cy="698500"/>
          </a:xfrm>
        </p:spPr>
        <p:txBody>
          <a:bodyPr/>
          <a:lstStyle>
            <a:lvl1pPr>
              <a:defRPr/>
            </a:lvl1pPr>
          </a:lstStyle>
          <a:p>
            <a:pPr lvl="0"/>
            <a:endParaRPr lang="en-US" dirty="0"/>
          </a:p>
        </p:txBody>
      </p:sp>
      <p:sp>
        <p:nvSpPr>
          <p:cNvPr id="15" name="Content Placeholder 6">
            <a:extLst>
              <a:ext uri="{FF2B5EF4-FFF2-40B4-BE49-F238E27FC236}">
                <a16:creationId xmlns:a16="http://schemas.microsoft.com/office/drawing/2014/main" id="{8B728CCD-2639-461B-9841-57505AC13467}"/>
              </a:ext>
            </a:extLst>
          </p:cNvPr>
          <p:cNvSpPr>
            <a:spLocks noGrp="1"/>
          </p:cNvSpPr>
          <p:nvPr>
            <p:ph sz="quarter" idx="18"/>
          </p:nvPr>
        </p:nvSpPr>
        <p:spPr>
          <a:xfrm>
            <a:off x="342900" y="5514975"/>
            <a:ext cx="3900854" cy="733425"/>
          </a:xfrm>
        </p:spPr>
        <p:txBody>
          <a:bodyPr/>
          <a:lstStyle>
            <a:lvl1pPr>
              <a:defRPr/>
            </a:lvl1pPr>
          </a:lstStyle>
          <a:p>
            <a:pPr lvl="0"/>
            <a:endParaRPr lang="en-US" dirty="0"/>
          </a:p>
        </p:txBody>
      </p:sp>
      <p:sp>
        <p:nvSpPr>
          <p:cNvPr id="4" name="Content Placeholder 7">
            <a:extLst>
              <a:ext uri="{FF2B5EF4-FFF2-40B4-BE49-F238E27FC236}">
                <a16:creationId xmlns:a16="http://schemas.microsoft.com/office/drawing/2014/main" id="{217E7090-262A-41B4-4012-5D8E5F48BAC5}"/>
              </a:ext>
            </a:extLst>
          </p:cNvPr>
          <p:cNvSpPr>
            <a:spLocks noGrp="1"/>
          </p:cNvSpPr>
          <p:nvPr>
            <p:ph sz="quarter" idx="19"/>
          </p:nvPr>
        </p:nvSpPr>
        <p:spPr>
          <a:xfrm>
            <a:off x="4900246" y="1276710"/>
            <a:ext cx="3900854" cy="612476"/>
          </a:xfrm>
          <a:prstGeom prst="rect">
            <a:avLst/>
          </a:prstGeom>
        </p:spPr>
        <p:txBody>
          <a:bodyPr/>
          <a:lstStyle>
            <a:lvl1pPr>
              <a:defRPr/>
            </a:lvl1pPr>
          </a:lstStyle>
          <a:p>
            <a:pPr lvl="0"/>
            <a:endParaRPr lang="en-US" dirty="0"/>
          </a:p>
        </p:txBody>
      </p:sp>
      <p:sp>
        <p:nvSpPr>
          <p:cNvPr id="10" name="Content Placeholder 8">
            <a:extLst>
              <a:ext uri="{FF2B5EF4-FFF2-40B4-BE49-F238E27FC236}">
                <a16:creationId xmlns:a16="http://schemas.microsoft.com/office/drawing/2014/main" id="{49B0B786-AC1C-665D-F40F-EE25D785497E}"/>
              </a:ext>
            </a:extLst>
          </p:cNvPr>
          <p:cNvSpPr>
            <a:spLocks noGrp="1"/>
          </p:cNvSpPr>
          <p:nvPr>
            <p:ph sz="quarter" idx="20"/>
          </p:nvPr>
        </p:nvSpPr>
        <p:spPr>
          <a:xfrm>
            <a:off x="4900246" y="2070496"/>
            <a:ext cx="3900854" cy="649138"/>
          </a:xfrm>
        </p:spPr>
        <p:txBody>
          <a:bodyPr/>
          <a:lstStyle>
            <a:lvl1pPr>
              <a:defRPr/>
            </a:lvl1pPr>
          </a:lstStyle>
          <a:p>
            <a:pPr lvl="0"/>
            <a:endParaRPr lang="en-US" dirty="0"/>
          </a:p>
        </p:txBody>
      </p:sp>
      <p:sp>
        <p:nvSpPr>
          <p:cNvPr id="12" name="Content Placeholder 9">
            <a:extLst>
              <a:ext uri="{FF2B5EF4-FFF2-40B4-BE49-F238E27FC236}">
                <a16:creationId xmlns:a16="http://schemas.microsoft.com/office/drawing/2014/main" id="{60BD1E1D-F42C-6635-22AC-B1A7CC512C07}"/>
              </a:ext>
            </a:extLst>
          </p:cNvPr>
          <p:cNvSpPr>
            <a:spLocks noGrp="1"/>
          </p:cNvSpPr>
          <p:nvPr>
            <p:ph sz="quarter" idx="21"/>
          </p:nvPr>
        </p:nvSpPr>
        <p:spPr>
          <a:xfrm>
            <a:off x="4900246" y="2900944"/>
            <a:ext cx="3900854" cy="673100"/>
          </a:xfrm>
        </p:spPr>
        <p:txBody>
          <a:bodyPr/>
          <a:lstStyle>
            <a:lvl1pPr>
              <a:defRPr/>
            </a:lvl1pPr>
          </a:lstStyle>
          <a:p>
            <a:pPr lvl="0"/>
            <a:endParaRPr lang="en-US" dirty="0"/>
          </a:p>
        </p:txBody>
      </p:sp>
      <p:sp>
        <p:nvSpPr>
          <p:cNvPr id="14" name="Content Placeholder 10">
            <a:extLst>
              <a:ext uri="{FF2B5EF4-FFF2-40B4-BE49-F238E27FC236}">
                <a16:creationId xmlns:a16="http://schemas.microsoft.com/office/drawing/2014/main" id="{4D8508E1-75C3-7FCD-E068-D0C281B3BAC2}"/>
              </a:ext>
            </a:extLst>
          </p:cNvPr>
          <p:cNvSpPr>
            <a:spLocks noGrp="1"/>
          </p:cNvSpPr>
          <p:nvPr>
            <p:ph sz="quarter" idx="22"/>
          </p:nvPr>
        </p:nvSpPr>
        <p:spPr>
          <a:xfrm>
            <a:off x="4900246" y="3755354"/>
            <a:ext cx="3900854" cy="698500"/>
          </a:xfrm>
        </p:spPr>
        <p:txBody>
          <a:bodyPr/>
          <a:lstStyle>
            <a:lvl1pPr>
              <a:defRPr/>
            </a:lvl1pPr>
          </a:lstStyle>
          <a:p>
            <a:pPr lvl="0"/>
            <a:endParaRPr lang="en-US" dirty="0"/>
          </a:p>
        </p:txBody>
      </p:sp>
      <p:sp>
        <p:nvSpPr>
          <p:cNvPr id="16" name="Content Placeholder 11">
            <a:extLst>
              <a:ext uri="{FF2B5EF4-FFF2-40B4-BE49-F238E27FC236}">
                <a16:creationId xmlns:a16="http://schemas.microsoft.com/office/drawing/2014/main" id="{24074E65-1C43-0A82-6E36-749F635A0D49}"/>
              </a:ext>
            </a:extLst>
          </p:cNvPr>
          <p:cNvSpPr>
            <a:spLocks noGrp="1"/>
          </p:cNvSpPr>
          <p:nvPr>
            <p:ph sz="quarter" idx="23"/>
          </p:nvPr>
        </p:nvSpPr>
        <p:spPr>
          <a:xfrm>
            <a:off x="4900246" y="4635164"/>
            <a:ext cx="3900854" cy="698500"/>
          </a:xfrm>
        </p:spPr>
        <p:txBody>
          <a:bodyPr/>
          <a:lstStyle>
            <a:lvl1pPr>
              <a:defRPr/>
            </a:lvl1pPr>
          </a:lstStyle>
          <a:p>
            <a:pPr lvl="0"/>
            <a:endParaRPr lang="en-US" dirty="0"/>
          </a:p>
        </p:txBody>
      </p:sp>
      <p:sp>
        <p:nvSpPr>
          <p:cNvPr id="17" name="Content Placeholder 12">
            <a:extLst>
              <a:ext uri="{FF2B5EF4-FFF2-40B4-BE49-F238E27FC236}">
                <a16:creationId xmlns:a16="http://schemas.microsoft.com/office/drawing/2014/main" id="{07CA4779-1428-4D9D-E284-2C29DD6D08DB}"/>
              </a:ext>
            </a:extLst>
          </p:cNvPr>
          <p:cNvSpPr>
            <a:spLocks noGrp="1"/>
          </p:cNvSpPr>
          <p:nvPr>
            <p:ph sz="quarter" idx="24"/>
          </p:nvPr>
        </p:nvSpPr>
        <p:spPr>
          <a:xfrm>
            <a:off x="4900246" y="5514975"/>
            <a:ext cx="3900854" cy="733425"/>
          </a:xfrm>
        </p:spPr>
        <p:txBody>
          <a:bodyPr/>
          <a:lstStyle>
            <a:lvl1pPr>
              <a:defRPr/>
            </a:lvl1pPr>
          </a:lstStyle>
          <a:p>
            <a:pPr lvl="0"/>
            <a:endParaRPr lang="en-US" dirty="0"/>
          </a:p>
        </p:txBody>
      </p:sp>
      <p:sp>
        <p:nvSpPr>
          <p:cNvPr id="18" name="Text Placeholder 3">
            <a:extLst>
              <a:ext uri="{FF2B5EF4-FFF2-40B4-BE49-F238E27FC236}">
                <a16:creationId xmlns:a16="http://schemas.microsoft.com/office/drawing/2014/main" id="{04FA2268-6A35-CDB6-0657-C687BEF8D79C}"/>
              </a:ext>
            </a:extLst>
          </p:cNvPr>
          <p:cNvSpPr>
            <a:spLocks noGrp="1"/>
          </p:cNvSpPr>
          <p:nvPr>
            <p:ph type="body" sz="quarter" idx="25"/>
          </p:nvPr>
        </p:nvSpPr>
        <p:spPr>
          <a:xfrm>
            <a:off x="3374136" y="6327648"/>
            <a:ext cx="2404872" cy="192024"/>
          </a:xfrm>
        </p:spPr>
        <p:txBody>
          <a:bodyPr anchor="ctr">
            <a:noAutofit/>
          </a:bodyPr>
          <a:lstStyle>
            <a:lvl1pPr algn="ctr">
              <a:defRPr sz="900"/>
            </a:lvl1pPr>
            <a:lvl2pPr algn="ctr">
              <a:defRPr sz="900"/>
            </a:lvl2pPr>
            <a:lvl3pPr algn="ctr">
              <a:defRPr sz="900"/>
            </a:lvl3pPr>
            <a:lvl4pPr algn="ctr">
              <a:defRPr sz="900"/>
            </a:lvl4pPr>
            <a:lvl5pPr algn="ctr">
              <a:defRPr sz="900"/>
            </a:lvl5pPr>
          </a:lstStyle>
          <a:p>
            <a:pPr lvl="0"/>
            <a:endParaRPr lang="en-US" dirty="0"/>
          </a:p>
        </p:txBody>
      </p:sp>
      <p:sp>
        <p:nvSpPr>
          <p:cNvPr id="19" name="Text Placeholder 4">
            <a:extLst>
              <a:ext uri="{FF2B5EF4-FFF2-40B4-BE49-F238E27FC236}">
                <a16:creationId xmlns:a16="http://schemas.microsoft.com/office/drawing/2014/main" id="{9D34DFFF-E08D-BB9F-7D9B-1CDA039B9807}"/>
              </a:ext>
            </a:extLst>
          </p:cNvPr>
          <p:cNvSpPr>
            <a:spLocks noGrp="1"/>
          </p:cNvSpPr>
          <p:nvPr>
            <p:ph type="body" sz="quarter" idx="26"/>
          </p:nvPr>
        </p:nvSpPr>
        <p:spPr>
          <a:xfrm>
            <a:off x="1563624" y="6684264"/>
            <a:ext cx="6976872" cy="173736"/>
          </a:xfrm>
        </p:spPr>
        <p:txBody>
          <a:bodyPr anchor="ctr">
            <a:noAutofit/>
          </a:bodyPr>
          <a:lstStyle>
            <a:lvl1pPr algn="r">
              <a:defRPr sz="800"/>
            </a:lvl1pPr>
            <a:lvl2pPr algn="r">
              <a:defRPr sz="800"/>
            </a:lvl2pPr>
            <a:lvl3pPr algn="r">
              <a:defRPr sz="800"/>
            </a:lvl3pPr>
            <a:lvl4pPr algn="r">
              <a:defRPr sz="800"/>
            </a:lvl4pPr>
            <a:lvl5pPr algn="r">
              <a:defRPr sz="800"/>
            </a:lvl5pPr>
          </a:lstStyle>
          <a:p>
            <a:pPr lvl="0"/>
            <a:endParaRPr lang="en-US" dirty="0"/>
          </a:p>
        </p:txBody>
      </p:sp>
      <p:sp>
        <p:nvSpPr>
          <p:cNvPr id="20" name="Slide Number Placeholder">
            <a:extLst>
              <a:ext uri="{FF2B5EF4-FFF2-40B4-BE49-F238E27FC236}">
                <a16:creationId xmlns:a16="http://schemas.microsoft.com/office/drawing/2014/main" id="{F71A69A2-5859-E8A7-F0B6-5FCA0A496BFC}"/>
              </a:ext>
            </a:extLst>
          </p:cNvPr>
          <p:cNvSpPr>
            <a:spLocks noGrp="1"/>
          </p:cNvSpPr>
          <p:nvPr>
            <p:ph type="sldNum" sz="quarter" idx="10"/>
          </p:nvPr>
        </p:nvSpPr>
        <p:spPr>
          <a:xfrm>
            <a:off x="8626412" y="6673531"/>
            <a:ext cx="355840" cy="161396"/>
          </a:xfrm>
        </p:spPr>
        <p:txBody>
          <a:bodyPr/>
          <a:lstStyle/>
          <a:p>
            <a:fld id="{68151E55-6873-49E2-B8D5-2F265E6F1973}" type="slidenum">
              <a:rPr lang="en-US" smtClean="0"/>
              <a:t>‹#›</a:t>
            </a:fld>
            <a:endParaRPr lang="en-US" dirty="0"/>
          </a:p>
        </p:txBody>
      </p:sp>
    </p:spTree>
    <p:extLst>
      <p:ext uri="{BB962C8B-B14F-4D97-AF65-F5344CB8AC3E}">
        <p14:creationId xmlns:p14="http://schemas.microsoft.com/office/powerpoint/2010/main" val="3449385290"/>
      </p:ext>
    </p:extLst>
  </p:cSld>
  <p:clrMapOvr>
    <a:masterClrMapping/>
  </p:clrMapOvr>
  <p:extLst>
    <p:ext uri="{DCECCB84-F9BA-43D5-87BE-67443E8EF086}">
      <p15:sldGuideLst xmlns:p15="http://schemas.microsoft.com/office/powerpoint/2012/main">
        <p15:guide id="1" orient="horz" pos="2592">
          <p15:clr>
            <a:srgbClr val="FBAE40"/>
          </p15:clr>
        </p15:guide>
        <p15:guide id="2" orient="horz" pos="2736">
          <p15:clr>
            <a:srgbClr val="FBAE40"/>
          </p15:clr>
        </p15:guide>
      </p15:sldGuideLst>
    </p:ext>
  </p:extLst>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userDrawn="1">
  <p:cSld name="ClosingSlide">
    <p:spTree>
      <p:nvGrpSpPr>
        <p:cNvPr id="1" name=""/>
        <p:cNvGrpSpPr/>
        <p:nvPr/>
      </p:nvGrpSpPr>
      <p:grpSpPr>
        <a:xfrm>
          <a:off x="0" y="0"/>
          <a:ext cx="0" cy="0"/>
          <a:chOff x="0" y="0"/>
          <a:chExt cx="0" cy="0"/>
        </a:xfrm>
      </p:grpSpPr>
      <p:sp>
        <p:nvSpPr>
          <p:cNvPr id="2" name="Hidden Slide Title">
            <a:extLst>
              <a:ext uri="{FF2B5EF4-FFF2-40B4-BE49-F238E27FC236}">
                <a16:creationId xmlns:a16="http://schemas.microsoft.com/office/drawing/2014/main" id="{D3229D0C-04EF-482F-B26C-8D49CD33DBE3}"/>
              </a:ext>
            </a:extLst>
          </p:cNvPr>
          <p:cNvSpPr>
            <a:spLocks noGrp="1"/>
          </p:cNvSpPr>
          <p:nvPr>
            <p:ph type="title" hasCustomPrompt="1"/>
          </p:nvPr>
        </p:nvSpPr>
        <p:spPr>
          <a:xfrm>
            <a:off x="3425949" y="418391"/>
            <a:ext cx="2292103" cy="291823"/>
          </a:xfrm>
          <a:prstGeom prst="rect">
            <a:avLst/>
          </a:prstGeom>
        </p:spPr>
        <p:txBody>
          <a:bodyPr/>
          <a:lstStyle>
            <a:lvl1pPr>
              <a:defRPr>
                <a:solidFill>
                  <a:schemeClr val="tx1"/>
                </a:solidFill>
                <a:latin typeface="Arial" panose="020B0604020202020204" pitchFamily="34" charset="0"/>
              </a:defRPr>
            </a:lvl1pPr>
          </a:lstStyle>
          <a:p>
            <a:r>
              <a:rPr lang="en-US" dirty="0"/>
              <a:t>Add hidden title here </a:t>
            </a:r>
          </a:p>
        </p:txBody>
      </p:sp>
      <p:pic>
        <p:nvPicPr>
          <p:cNvPr id="6" name="MGH Logo">
            <a:extLst>
              <a:ext uri="{FF2B5EF4-FFF2-40B4-BE49-F238E27FC236}">
                <a16:creationId xmlns:a16="http://schemas.microsoft.com/office/drawing/2014/main" id="{60DCFDF5-2A5B-440E-888A-BC0BFEF9FF5F}"/>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3350211" y="1005697"/>
            <a:ext cx="2443579" cy="2443579"/>
          </a:xfrm>
          <a:prstGeom prst="rect">
            <a:avLst/>
          </a:prstGeom>
        </p:spPr>
      </p:pic>
      <p:sp>
        <p:nvSpPr>
          <p:cNvPr id="3" name="Long Copyright">
            <a:extLst>
              <a:ext uri="{FF2B5EF4-FFF2-40B4-BE49-F238E27FC236}">
                <a16:creationId xmlns:a16="http://schemas.microsoft.com/office/drawing/2014/main" id="{9AB572CE-E262-4FA6-8D47-02F068ADD1BE}"/>
              </a:ext>
            </a:extLst>
          </p:cNvPr>
          <p:cNvSpPr>
            <a:spLocks noGrp="1"/>
          </p:cNvSpPr>
          <p:nvPr>
            <p:ph type="ftr" sz="quarter" idx="10"/>
          </p:nvPr>
        </p:nvSpPr>
        <p:spPr>
          <a:xfrm>
            <a:off x="0" y="6487064"/>
            <a:ext cx="9144000" cy="370936"/>
          </a:xfrm>
        </p:spPr>
        <p:txBody>
          <a:bodyPr/>
          <a:lstStyle>
            <a:lvl1pPr algn="ctr">
              <a:defRPr/>
            </a:lvl1pPr>
          </a:lstStyle>
          <a:p>
            <a:pPr defTabSz="457200">
              <a:spcBef>
                <a:spcPct val="20000"/>
              </a:spcBef>
              <a:defRPr/>
            </a:pPr>
            <a:r>
              <a:rPr lang="en-US" dirty="0"/>
              <a:t>© McGraw Hill LLC. All rights reserved. No reproduction or distribution without the prior written consent of McGraw Hill LLC.</a:t>
            </a:r>
          </a:p>
        </p:txBody>
      </p:sp>
      <p:sp>
        <p:nvSpPr>
          <p:cNvPr id="9" name="MGH Tagline">
            <a:extLst>
              <a:ext uri="{FF2B5EF4-FFF2-40B4-BE49-F238E27FC236}">
                <a16:creationId xmlns:a16="http://schemas.microsoft.com/office/drawing/2014/main" id="{F040BF5C-A78D-440C-93DF-72F3F641F3F1}"/>
              </a:ext>
            </a:extLst>
          </p:cNvPr>
          <p:cNvSpPr txBox="1"/>
          <p:nvPr userDrawn="1"/>
        </p:nvSpPr>
        <p:spPr>
          <a:xfrm>
            <a:off x="1730746" y="3796682"/>
            <a:ext cx="5682508" cy="469077"/>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40" normalizeH="0" baseline="0" noProof="0" dirty="0">
                <a:ln>
                  <a:noFill/>
                </a:ln>
                <a:solidFill>
                  <a:srgbClr val="000000"/>
                </a:solidFill>
                <a:effectLst/>
                <a:uLnTx/>
                <a:uFillTx/>
                <a:latin typeface="Arial" panose="020B0604020202020204" pitchFamily="34" charset="0"/>
                <a:ea typeface="Calibri" panose="020F0502020204030204" pitchFamily="34" charset="0"/>
                <a:cs typeface="+mn-cs"/>
              </a:rPr>
              <a:t>Because learning changes everything.</a:t>
            </a:r>
            <a:r>
              <a:rPr kumimoji="0" lang="en-US" sz="1400" b="0" i="0" u="none" strike="noStrike" kern="1200" cap="none" spc="40" normalizeH="0" baseline="60000" noProof="0" dirty="0">
                <a:ln>
                  <a:noFill/>
                </a:ln>
                <a:solidFill>
                  <a:srgbClr val="000000"/>
                </a:solidFill>
                <a:effectLst/>
                <a:uLnTx/>
                <a:uFillTx/>
                <a:latin typeface="Arial" panose="020B0604020202020204" pitchFamily="34" charset="0"/>
                <a:ea typeface="Calibri" panose="020F0502020204030204" pitchFamily="34" charset="0"/>
                <a:cs typeface="+mn-cs"/>
              </a:rPr>
              <a:t>®</a:t>
            </a:r>
            <a:endParaRPr kumimoji="0" lang="en-US" sz="2400" b="0" i="0" u="none" strike="noStrike" kern="1200" cap="none" spc="40" normalizeH="0" baseline="60000" noProof="0" dirty="0">
              <a:ln>
                <a:noFill/>
              </a:ln>
              <a:solidFill>
                <a:srgbClr val="000000"/>
              </a:solidFill>
              <a:effectLst/>
              <a:uLnTx/>
              <a:uFillTx/>
              <a:latin typeface="Arial" panose="020B0604020202020204" pitchFamily="34" charset="0"/>
              <a:ea typeface="+mn-ea"/>
              <a:cs typeface="+mn-cs"/>
            </a:endParaRPr>
          </a:p>
        </p:txBody>
      </p:sp>
      <p:sp>
        <p:nvSpPr>
          <p:cNvPr id="10" name="MGH URL">
            <a:extLst>
              <a:ext uri="{FF2B5EF4-FFF2-40B4-BE49-F238E27FC236}">
                <a16:creationId xmlns:a16="http://schemas.microsoft.com/office/drawing/2014/main" id="{2215B5DD-E18E-478F-81B9-79BA83A9A251}"/>
              </a:ext>
            </a:extLst>
          </p:cNvPr>
          <p:cNvSpPr txBox="1"/>
          <p:nvPr userDrawn="1"/>
        </p:nvSpPr>
        <p:spPr>
          <a:xfrm>
            <a:off x="3269085" y="5329121"/>
            <a:ext cx="2605831" cy="338554"/>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dirty="0">
                <a:ln>
                  <a:noFill/>
                </a:ln>
                <a:solidFill>
                  <a:srgbClr val="000000"/>
                </a:solidFill>
                <a:effectLst/>
                <a:uLnTx/>
                <a:uFillTx/>
                <a:latin typeface="Arial" panose="020B0604020202020204" pitchFamily="34" charset="0"/>
                <a:ea typeface="+mn-ea"/>
                <a:cs typeface="+mn-cs"/>
              </a:rPr>
              <a:t>www.mheducation.com</a:t>
            </a:r>
            <a:endParaRPr kumimoji="0" lang="en-US" sz="2000" b="0" i="0" u="none" strike="noStrike" kern="1200" cap="none" spc="0" normalizeH="0" baseline="0" noProof="0" dirty="0">
              <a:ln>
                <a:noFill/>
              </a:ln>
              <a:solidFill>
                <a:srgbClr val="000000"/>
              </a:solidFill>
              <a:effectLst/>
              <a:uLnTx/>
              <a:uFillTx/>
              <a:latin typeface="Arial" panose="020B0604020202020204" pitchFamily="34" charset="0"/>
              <a:ea typeface="+mn-ea"/>
              <a:cs typeface="+mn-cs"/>
            </a:endParaRPr>
          </a:p>
        </p:txBody>
      </p:sp>
    </p:spTree>
    <p:extLst>
      <p:ext uri="{BB962C8B-B14F-4D97-AF65-F5344CB8AC3E}">
        <p14:creationId xmlns:p14="http://schemas.microsoft.com/office/powerpoint/2010/main" val="744366811"/>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userDrawn="1">
  <p:cSld name="ClosingSlide">
    <p:spTree>
      <p:nvGrpSpPr>
        <p:cNvPr id="1" name=""/>
        <p:cNvGrpSpPr/>
        <p:nvPr/>
      </p:nvGrpSpPr>
      <p:grpSpPr>
        <a:xfrm>
          <a:off x="0" y="0"/>
          <a:ext cx="0" cy="0"/>
          <a:chOff x="0" y="0"/>
          <a:chExt cx="0" cy="0"/>
        </a:xfrm>
      </p:grpSpPr>
      <p:sp>
        <p:nvSpPr>
          <p:cNvPr id="2" name="Hidden Slide Title">
            <a:extLst>
              <a:ext uri="{FF2B5EF4-FFF2-40B4-BE49-F238E27FC236}">
                <a16:creationId xmlns:a16="http://schemas.microsoft.com/office/drawing/2014/main" id="{D3229D0C-04EF-482F-B26C-8D49CD33DBE3}"/>
              </a:ext>
            </a:extLst>
          </p:cNvPr>
          <p:cNvSpPr>
            <a:spLocks noGrp="1"/>
          </p:cNvSpPr>
          <p:nvPr>
            <p:ph type="title" hasCustomPrompt="1"/>
          </p:nvPr>
        </p:nvSpPr>
        <p:spPr>
          <a:xfrm>
            <a:off x="3425949" y="418391"/>
            <a:ext cx="2292103" cy="291823"/>
          </a:xfrm>
          <a:prstGeom prst="rect">
            <a:avLst/>
          </a:prstGeom>
        </p:spPr>
        <p:txBody>
          <a:bodyPr/>
          <a:lstStyle>
            <a:lvl1pPr>
              <a:defRPr>
                <a:solidFill>
                  <a:schemeClr val="tx1"/>
                </a:solidFill>
                <a:latin typeface="Arial" panose="020B0604020202020204" pitchFamily="34" charset="0"/>
              </a:defRPr>
            </a:lvl1pPr>
          </a:lstStyle>
          <a:p>
            <a:r>
              <a:rPr lang="en-US" dirty="0"/>
              <a:t>Add hidden title here </a:t>
            </a:r>
          </a:p>
        </p:txBody>
      </p:sp>
      <p:pic>
        <p:nvPicPr>
          <p:cNvPr id="6" name="MGH Logo">
            <a:extLst>
              <a:ext uri="{FF2B5EF4-FFF2-40B4-BE49-F238E27FC236}">
                <a16:creationId xmlns:a16="http://schemas.microsoft.com/office/drawing/2014/main" id="{60DCFDF5-2A5B-440E-888A-BC0BFEF9FF5F}"/>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3350211" y="1005697"/>
            <a:ext cx="2443579" cy="2443579"/>
          </a:xfrm>
          <a:prstGeom prst="rect">
            <a:avLst/>
          </a:prstGeom>
        </p:spPr>
      </p:pic>
      <p:sp>
        <p:nvSpPr>
          <p:cNvPr id="3" name="Long Copyright">
            <a:extLst>
              <a:ext uri="{FF2B5EF4-FFF2-40B4-BE49-F238E27FC236}">
                <a16:creationId xmlns:a16="http://schemas.microsoft.com/office/drawing/2014/main" id="{9AB572CE-E262-4FA6-8D47-02F068ADD1BE}"/>
              </a:ext>
            </a:extLst>
          </p:cNvPr>
          <p:cNvSpPr>
            <a:spLocks noGrp="1"/>
          </p:cNvSpPr>
          <p:nvPr>
            <p:ph type="ftr" sz="quarter" idx="10"/>
          </p:nvPr>
        </p:nvSpPr>
        <p:spPr>
          <a:xfrm>
            <a:off x="0" y="6487064"/>
            <a:ext cx="9144000" cy="370936"/>
          </a:xfrm>
        </p:spPr>
        <p:txBody>
          <a:bodyPr/>
          <a:lstStyle>
            <a:lvl1pPr algn="ctr">
              <a:defRPr/>
            </a:lvl1pPr>
          </a:lstStyle>
          <a:p>
            <a:pPr defTabSz="457200">
              <a:spcBef>
                <a:spcPct val="20000"/>
              </a:spcBef>
              <a:defRPr/>
            </a:pPr>
            <a:r>
              <a:rPr lang="en-US" dirty="0"/>
              <a:t>© McGraw Hill LLC. All rights reserved. No reproduction or distribution without the prior written consent of McGraw Hill LLC.</a:t>
            </a:r>
          </a:p>
        </p:txBody>
      </p:sp>
      <p:sp>
        <p:nvSpPr>
          <p:cNvPr id="9" name="MGH Tagline">
            <a:extLst>
              <a:ext uri="{FF2B5EF4-FFF2-40B4-BE49-F238E27FC236}">
                <a16:creationId xmlns:a16="http://schemas.microsoft.com/office/drawing/2014/main" id="{F040BF5C-A78D-440C-93DF-72F3F641F3F1}"/>
              </a:ext>
            </a:extLst>
          </p:cNvPr>
          <p:cNvSpPr txBox="1"/>
          <p:nvPr userDrawn="1"/>
        </p:nvSpPr>
        <p:spPr>
          <a:xfrm>
            <a:off x="1730746" y="3796682"/>
            <a:ext cx="5682508" cy="469077"/>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40" normalizeH="0" baseline="0" noProof="0" dirty="0">
                <a:ln>
                  <a:noFill/>
                </a:ln>
                <a:solidFill>
                  <a:srgbClr val="000000"/>
                </a:solidFill>
                <a:effectLst/>
                <a:uLnTx/>
                <a:uFillTx/>
                <a:latin typeface="Arial" panose="020B0604020202020204" pitchFamily="34" charset="0"/>
                <a:ea typeface="Calibri" panose="020F0502020204030204" pitchFamily="34" charset="0"/>
                <a:cs typeface="+mn-cs"/>
              </a:rPr>
              <a:t>Because learning changes everything.</a:t>
            </a:r>
            <a:r>
              <a:rPr kumimoji="0" lang="en-US" sz="1400" b="0" i="0" u="none" strike="noStrike" kern="1200" cap="none" spc="40" normalizeH="0" baseline="60000" noProof="0" dirty="0">
                <a:ln>
                  <a:noFill/>
                </a:ln>
                <a:solidFill>
                  <a:srgbClr val="000000"/>
                </a:solidFill>
                <a:effectLst/>
                <a:uLnTx/>
                <a:uFillTx/>
                <a:latin typeface="Arial" panose="020B0604020202020204" pitchFamily="34" charset="0"/>
                <a:ea typeface="Calibri" panose="020F0502020204030204" pitchFamily="34" charset="0"/>
                <a:cs typeface="+mn-cs"/>
              </a:rPr>
              <a:t>®</a:t>
            </a:r>
            <a:endParaRPr kumimoji="0" lang="en-US" sz="2400" b="0" i="0" u="none" strike="noStrike" kern="1200" cap="none" spc="40" normalizeH="0" baseline="60000" noProof="0" dirty="0">
              <a:ln>
                <a:noFill/>
              </a:ln>
              <a:solidFill>
                <a:srgbClr val="000000"/>
              </a:solidFill>
              <a:effectLst/>
              <a:uLnTx/>
              <a:uFillTx/>
              <a:latin typeface="Arial" panose="020B0604020202020204" pitchFamily="34" charset="0"/>
              <a:ea typeface="+mn-ea"/>
              <a:cs typeface="+mn-cs"/>
            </a:endParaRPr>
          </a:p>
        </p:txBody>
      </p:sp>
      <p:sp>
        <p:nvSpPr>
          <p:cNvPr id="10" name="MGH URL">
            <a:extLst>
              <a:ext uri="{FF2B5EF4-FFF2-40B4-BE49-F238E27FC236}">
                <a16:creationId xmlns:a16="http://schemas.microsoft.com/office/drawing/2014/main" id="{2215B5DD-E18E-478F-81B9-79BA83A9A251}"/>
              </a:ext>
            </a:extLst>
          </p:cNvPr>
          <p:cNvSpPr txBox="1"/>
          <p:nvPr userDrawn="1"/>
        </p:nvSpPr>
        <p:spPr>
          <a:xfrm>
            <a:off x="3269085" y="5329121"/>
            <a:ext cx="2605831" cy="338554"/>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dirty="0">
                <a:ln>
                  <a:noFill/>
                </a:ln>
                <a:solidFill>
                  <a:srgbClr val="000000"/>
                </a:solidFill>
                <a:effectLst/>
                <a:uLnTx/>
                <a:uFillTx/>
                <a:latin typeface="Arial" panose="020B0604020202020204" pitchFamily="34" charset="0"/>
                <a:ea typeface="+mn-ea"/>
                <a:cs typeface="+mn-cs"/>
              </a:rPr>
              <a:t>www.mheducation.com</a:t>
            </a:r>
            <a:endParaRPr kumimoji="0" lang="en-US" sz="2000" b="0" i="0" u="none" strike="noStrike" kern="1200" cap="none" spc="0" normalizeH="0" baseline="0" noProof="0" dirty="0">
              <a:ln>
                <a:noFill/>
              </a:ln>
              <a:solidFill>
                <a:srgbClr val="000000"/>
              </a:solidFill>
              <a:effectLst/>
              <a:uLnTx/>
              <a:uFillTx/>
              <a:latin typeface="Arial" panose="020B0604020202020204" pitchFamily="34" charset="0"/>
              <a:ea typeface="+mn-ea"/>
              <a:cs typeface="+mn-cs"/>
            </a:endParaRPr>
          </a:p>
        </p:txBody>
      </p:sp>
    </p:spTree>
    <p:extLst>
      <p:ext uri="{BB962C8B-B14F-4D97-AF65-F5344CB8AC3E}">
        <p14:creationId xmlns:p14="http://schemas.microsoft.com/office/powerpoint/2010/main" val="501228998"/>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userDrawn="1">
  <p:cSld name="AppendixDivider">
    <p:spTree>
      <p:nvGrpSpPr>
        <p:cNvPr id="1" name=""/>
        <p:cNvGrpSpPr/>
        <p:nvPr/>
      </p:nvGrpSpPr>
      <p:grpSpPr>
        <a:xfrm>
          <a:off x="0" y="0"/>
          <a:ext cx="0" cy="0"/>
          <a:chOff x="0" y="0"/>
          <a:chExt cx="0" cy="0"/>
        </a:xfrm>
      </p:grpSpPr>
      <p:sp>
        <p:nvSpPr>
          <p:cNvPr id="2" name="Slide Title">
            <a:extLst>
              <a:ext uri="{FF2B5EF4-FFF2-40B4-BE49-F238E27FC236}">
                <a16:creationId xmlns:a16="http://schemas.microsoft.com/office/drawing/2014/main" id="{A6CA9270-FD0E-4B64-B0D8-24095E6A2959}"/>
              </a:ext>
            </a:extLst>
          </p:cNvPr>
          <p:cNvSpPr>
            <a:spLocks noGrp="1"/>
          </p:cNvSpPr>
          <p:nvPr>
            <p:ph type="title" hasCustomPrompt="1"/>
          </p:nvPr>
        </p:nvSpPr>
        <p:spPr>
          <a:xfrm>
            <a:off x="342899" y="2366309"/>
            <a:ext cx="7696919" cy="526936"/>
          </a:xfrm>
          <a:prstGeom prst="rect">
            <a:avLst/>
          </a:prstGeom>
        </p:spPr>
        <p:txBody>
          <a:bodyPr anchor="ctr"/>
          <a:lstStyle>
            <a:lvl1pPr>
              <a:defRPr/>
            </a:lvl1pPr>
          </a:lstStyle>
          <a:p>
            <a:r>
              <a:rPr lang="en-US" dirty="0"/>
              <a:t>Accessibility Content: Text Alternatives for Images</a:t>
            </a:r>
          </a:p>
        </p:txBody>
      </p:sp>
      <p:sp>
        <p:nvSpPr>
          <p:cNvPr id="3" name="Slide Number Placeholder">
            <a:extLst>
              <a:ext uri="{FF2B5EF4-FFF2-40B4-BE49-F238E27FC236}">
                <a16:creationId xmlns:a16="http://schemas.microsoft.com/office/drawing/2014/main" id="{0B6E1DCB-9B8A-423D-B48B-2CCDE624B45C}"/>
              </a:ext>
            </a:extLst>
          </p:cNvPr>
          <p:cNvSpPr>
            <a:spLocks noGrp="1"/>
          </p:cNvSpPr>
          <p:nvPr>
            <p:ph type="sldNum" sz="quarter" idx="10"/>
          </p:nvPr>
        </p:nvSpPr>
        <p:spPr>
          <a:xfrm>
            <a:off x="8637202" y="6682314"/>
            <a:ext cx="342900" cy="143831"/>
          </a:xfrm>
        </p:spPr>
        <p:txBody>
          <a:bodyPr/>
          <a:lstStyle/>
          <a:p>
            <a:fld id="{68151E55-6873-49E2-B8D5-2F265E6F1973}" type="slidenum">
              <a:rPr lang="en-US" smtClean="0"/>
              <a:t>‹#›</a:t>
            </a:fld>
            <a:endParaRPr lang="en-US" dirty="0"/>
          </a:p>
        </p:txBody>
      </p:sp>
    </p:spTree>
    <p:extLst>
      <p:ext uri="{BB962C8B-B14F-4D97-AF65-F5344CB8AC3E}">
        <p14:creationId xmlns:p14="http://schemas.microsoft.com/office/powerpoint/2010/main" val="3692571039"/>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preserve="1" userDrawn="1">
  <p:cSld name="Misc. Divider">
    <p:spTree>
      <p:nvGrpSpPr>
        <p:cNvPr id="1" name=""/>
        <p:cNvGrpSpPr/>
        <p:nvPr/>
      </p:nvGrpSpPr>
      <p:grpSpPr>
        <a:xfrm>
          <a:off x="0" y="0"/>
          <a:ext cx="0" cy="0"/>
          <a:chOff x="0" y="0"/>
          <a:chExt cx="0" cy="0"/>
        </a:xfrm>
      </p:grpSpPr>
      <p:sp>
        <p:nvSpPr>
          <p:cNvPr id="2" name="Slide Title">
            <a:extLst>
              <a:ext uri="{FF2B5EF4-FFF2-40B4-BE49-F238E27FC236}">
                <a16:creationId xmlns:a16="http://schemas.microsoft.com/office/drawing/2014/main" id="{C0136BE0-3F2D-44D5-B125-B7A30D2C8896}"/>
              </a:ext>
            </a:extLst>
          </p:cNvPr>
          <p:cNvSpPr>
            <a:spLocks noGrp="1"/>
          </p:cNvSpPr>
          <p:nvPr>
            <p:ph type="title"/>
          </p:nvPr>
        </p:nvSpPr>
        <p:spPr>
          <a:xfrm>
            <a:off x="339450" y="117244"/>
            <a:ext cx="6065851" cy="730970"/>
          </a:xfrm>
          <a:prstGeom prst="rect">
            <a:avLst/>
          </a:prstGeom>
        </p:spPr>
        <p:txBody>
          <a:bodyPr/>
          <a:lstStyle/>
          <a:p>
            <a:r>
              <a:rPr lang="en-US" dirty="0"/>
              <a:t>Click to edit Master title style</a:t>
            </a:r>
          </a:p>
        </p:txBody>
      </p:sp>
      <p:sp>
        <p:nvSpPr>
          <p:cNvPr id="3" name="Slide Number Placeholder">
            <a:extLst>
              <a:ext uri="{FF2B5EF4-FFF2-40B4-BE49-F238E27FC236}">
                <a16:creationId xmlns:a16="http://schemas.microsoft.com/office/drawing/2014/main" id="{FA117DCA-6A6D-48B9-9002-DA1E4814BF99}"/>
              </a:ext>
            </a:extLst>
          </p:cNvPr>
          <p:cNvSpPr>
            <a:spLocks noGrp="1"/>
          </p:cNvSpPr>
          <p:nvPr>
            <p:ph type="sldNum" sz="quarter" idx="10"/>
          </p:nvPr>
        </p:nvSpPr>
        <p:spPr/>
        <p:txBody>
          <a:bodyPr/>
          <a:lstStyle/>
          <a:p>
            <a:fld id="{68151E55-6873-49E2-B8D5-2F265E6F1973}" type="slidenum">
              <a:rPr lang="en-US" smtClean="0"/>
              <a:pPr/>
              <a:t>‹#›</a:t>
            </a:fld>
            <a:endParaRPr lang="en-US" dirty="0"/>
          </a:p>
        </p:txBody>
      </p:sp>
      <p:sp>
        <p:nvSpPr>
          <p:cNvPr id="5" name="Content Placeholder">
            <a:extLst>
              <a:ext uri="{FF2B5EF4-FFF2-40B4-BE49-F238E27FC236}">
                <a16:creationId xmlns:a16="http://schemas.microsoft.com/office/drawing/2014/main" id="{DA8444E8-1445-4AB7-85DD-90449330C005}"/>
              </a:ext>
            </a:extLst>
          </p:cNvPr>
          <p:cNvSpPr>
            <a:spLocks noGrp="1"/>
          </p:cNvSpPr>
          <p:nvPr>
            <p:ph sz="quarter" idx="11" hasCustomPrompt="1"/>
          </p:nvPr>
        </p:nvSpPr>
        <p:spPr>
          <a:xfrm>
            <a:off x="342900" y="1973249"/>
            <a:ext cx="6477000" cy="4343400"/>
          </a:xfrm>
        </p:spPr>
        <p:txBody>
          <a:bodyPr/>
          <a:lstStyle>
            <a:lvl1pPr>
              <a:defRPr/>
            </a:lvl1pPr>
            <a:lvl2pPr marL="344488" indent="-342900">
              <a:buFont typeface="Arial" panose="020B0604020202020204" pitchFamily="34" charset="0"/>
              <a:buChar char="•"/>
              <a:defRPr/>
            </a:lvl2pPr>
            <a:lvl3pPr>
              <a:defRPr/>
            </a:lvl3pPr>
            <a:lvl4pPr>
              <a:defRPr/>
            </a:lvl4pPr>
          </a:lstStyle>
          <a:p>
            <a:pPr lvl="0"/>
            <a:r>
              <a:rPr lang="en-US" dirty="0"/>
              <a:t>Slide Content</a:t>
            </a:r>
          </a:p>
          <a:p>
            <a:pPr lvl="2"/>
            <a:r>
              <a:rPr lang="en-US" dirty="0"/>
              <a:t>Second level</a:t>
            </a:r>
          </a:p>
          <a:p>
            <a:pPr lvl="3"/>
            <a:r>
              <a:rPr lang="en-US" dirty="0"/>
              <a:t>Third level</a:t>
            </a:r>
          </a:p>
        </p:txBody>
      </p:sp>
    </p:spTree>
    <p:extLst>
      <p:ext uri="{BB962C8B-B14F-4D97-AF65-F5344CB8AC3E}">
        <p14:creationId xmlns:p14="http://schemas.microsoft.com/office/powerpoint/2010/main" val="44541601"/>
      </p:ext>
    </p:extLst>
  </p:cSld>
  <p:clrMapOvr>
    <a:masterClrMapping/>
  </p:clrMapOvr>
  <p:extLst>
    <p:ext uri="{DCECCB84-F9BA-43D5-87BE-67443E8EF086}">
      <p15:sldGuideLst xmlns:p15="http://schemas.microsoft.com/office/powerpoint/2012/main"/>
    </p:ext>
  </p:extLst>
</p:sldLayout>
</file>

<file path=ppt/slideLayouts/slideLayout24.xml><?xml version="1.0" encoding="utf-8"?>
<p:sldLayout xmlns:a="http://schemas.openxmlformats.org/drawingml/2006/main" xmlns:r="http://schemas.openxmlformats.org/officeDocument/2006/relationships" xmlns:p="http://schemas.openxmlformats.org/presentationml/2006/main" preserve="1" userDrawn="1">
  <p:cSld name="AppendixDivider">
    <p:spTree>
      <p:nvGrpSpPr>
        <p:cNvPr id="1" name=""/>
        <p:cNvGrpSpPr/>
        <p:nvPr/>
      </p:nvGrpSpPr>
      <p:grpSpPr>
        <a:xfrm>
          <a:off x="0" y="0"/>
          <a:ext cx="0" cy="0"/>
          <a:chOff x="0" y="0"/>
          <a:chExt cx="0" cy="0"/>
        </a:xfrm>
      </p:grpSpPr>
      <p:sp>
        <p:nvSpPr>
          <p:cNvPr id="2" name="Slide Title">
            <a:extLst>
              <a:ext uri="{FF2B5EF4-FFF2-40B4-BE49-F238E27FC236}">
                <a16:creationId xmlns:a16="http://schemas.microsoft.com/office/drawing/2014/main" id="{A6CA9270-FD0E-4B64-B0D8-24095E6A2959}"/>
              </a:ext>
            </a:extLst>
          </p:cNvPr>
          <p:cNvSpPr>
            <a:spLocks noGrp="1"/>
          </p:cNvSpPr>
          <p:nvPr>
            <p:ph type="title" hasCustomPrompt="1"/>
          </p:nvPr>
        </p:nvSpPr>
        <p:spPr>
          <a:xfrm>
            <a:off x="342899" y="2368296"/>
            <a:ext cx="7562088" cy="676656"/>
          </a:xfrm>
          <a:prstGeom prst="rect">
            <a:avLst/>
          </a:prstGeom>
        </p:spPr>
        <p:txBody>
          <a:bodyPr anchor="ctr"/>
          <a:lstStyle>
            <a:lvl1pPr algn="l">
              <a:defRPr>
                <a:latin typeface="Arial" panose="020B0604020202020204" pitchFamily="34" charset="0"/>
              </a:defRPr>
            </a:lvl1pPr>
          </a:lstStyle>
          <a:p>
            <a:r>
              <a:rPr lang="en-US" dirty="0"/>
              <a:t>Accessibility Content: Text Alternatives for Images</a:t>
            </a:r>
          </a:p>
        </p:txBody>
      </p:sp>
      <p:sp>
        <p:nvSpPr>
          <p:cNvPr id="3" name="Slide Number Placeholder">
            <a:extLst>
              <a:ext uri="{FF2B5EF4-FFF2-40B4-BE49-F238E27FC236}">
                <a16:creationId xmlns:a16="http://schemas.microsoft.com/office/drawing/2014/main" id="{0B6E1DCB-9B8A-423D-B48B-2CCDE624B45C}"/>
              </a:ext>
            </a:extLst>
          </p:cNvPr>
          <p:cNvSpPr>
            <a:spLocks noGrp="1"/>
          </p:cNvSpPr>
          <p:nvPr>
            <p:ph type="sldNum" sz="quarter" idx="10"/>
          </p:nvPr>
        </p:nvSpPr>
        <p:spPr>
          <a:xfrm>
            <a:off x="8637202" y="6682314"/>
            <a:ext cx="342900" cy="143831"/>
          </a:xfrm>
        </p:spPr>
        <p:txBody>
          <a:bodyPr/>
          <a:lstStyle/>
          <a:p>
            <a:fld id="{68151E55-6873-49E2-B8D5-2F265E6F1973}" type="slidenum">
              <a:rPr lang="en-US" smtClean="0"/>
              <a:t>‹#›</a:t>
            </a:fld>
            <a:endParaRPr lang="en-US" dirty="0"/>
          </a:p>
        </p:txBody>
      </p:sp>
    </p:spTree>
    <p:extLst>
      <p:ext uri="{BB962C8B-B14F-4D97-AF65-F5344CB8AC3E}">
        <p14:creationId xmlns:p14="http://schemas.microsoft.com/office/powerpoint/2010/main" val="1380209474"/>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preserve="1" userDrawn="1">
  <p:cSld name="Appendix-One Placeholder">
    <p:spTree>
      <p:nvGrpSpPr>
        <p:cNvPr id="1" name=""/>
        <p:cNvGrpSpPr/>
        <p:nvPr/>
      </p:nvGrpSpPr>
      <p:grpSpPr>
        <a:xfrm>
          <a:off x="0" y="0"/>
          <a:ext cx="0" cy="0"/>
          <a:chOff x="0" y="0"/>
          <a:chExt cx="0" cy="0"/>
        </a:xfrm>
      </p:grpSpPr>
      <p:sp>
        <p:nvSpPr>
          <p:cNvPr id="2" name="Slide Title">
            <a:extLst>
              <a:ext uri="{FF2B5EF4-FFF2-40B4-BE49-F238E27FC236}">
                <a16:creationId xmlns:a16="http://schemas.microsoft.com/office/drawing/2014/main" id="{A4407840-F6A4-4638-BB2F-9FBAA1A81461}"/>
              </a:ext>
            </a:extLst>
          </p:cNvPr>
          <p:cNvSpPr>
            <a:spLocks noGrp="1"/>
          </p:cNvSpPr>
          <p:nvPr>
            <p:ph type="title" hasCustomPrompt="1"/>
          </p:nvPr>
        </p:nvSpPr>
        <p:spPr>
          <a:xfrm>
            <a:off x="342900" y="304800"/>
            <a:ext cx="8458200" cy="678611"/>
          </a:xfrm>
          <a:prstGeom prst="rect">
            <a:avLst/>
          </a:prstGeom>
        </p:spPr>
        <p:txBody>
          <a:bodyPr anchor="ctr"/>
          <a:lstStyle>
            <a:lvl1pPr>
              <a:defRPr sz="2400"/>
            </a:lvl1pPr>
          </a:lstStyle>
          <a:p>
            <a:r>
              <a:rPr lang="en-US" dirty="0"/>
              <a:t>Slide Title</a:t>
            </a:r>
          </a:p>
        </p:txBody>
      </p:sp>
      <p:sp>
        <p:nvSpPr>
          <p:cNvPr id="8" name="Return to main slide Link 1">
            <a:extLst>
              <a:ext uri="{FF2B5EF4-FFF2-40B4-BE49-F238E27FC236}">
                <a16:creationId xmlns:a16="http://schemas.microsoft.com/office/drawing/2014/main" id="{CA8931B4-D4B5-E0CD-32BB-AC6D28442CF4}"/>
              </a:ext>
            </a:extLst>
          </p:cNvPr>
          <p:cNvSpPr>
            <a:spLocks noGrp="1"/>
          </p:cNvSpPr>
          <p:nvPr>
            <p:ph type="body" sz="quarter" idx="16" hasCustomPrompt="1"/>
          </p:nvPr>
        </p:nvSpPr>
        <p:spPr>
          <a:xfrm>
            <a:off x="3081338" y="1068388"/>
            <a:ext cx="2981325" cy="225425"/>
          </a:xfrm>
        </p:spPr>
        <p:txBody>
          <a:bodyPr anchor="ctr">
            <a:noAutofit/>
          </a:bodyPr>
          <a:lstStyle>
            <a:lvl1pPr algn="ctr">
              <a:defRPr sz="1200"/>
            </a:lvl1pPr>
            <a:lvl2pPr algn="ctr">
              <a:defRPr sz="1200"/>
            </a:lvl2pPr>
            <a:lvl3pPr algn="ctr">
              <a:defRPr sz="1200"/>
            </a:lvl3pPr>
            <a:lvl4pPr algn="ctr">
              <a:defRPr sz="1200"/>
            </a:lvl4pPr>
            <a:lvl5pPr algn="ctr">
              <a:defRPr sz="1200"/>
            </a:lvl5pPr>
          </a:lstStyle>
          <a:p>
            <a:pPr lvl="0" algn="ctr"/>
            <a:r>
              <a:rPr lang="en-US" dirty="0"/>
              <a:t>Return to parent-slide containing images.</a:t>
            </a:r>
          </a:p>
        </p:txBody>
      </p:sp>
      <p:sp>
        <p:nvSpPr>
          <p:cNvPr id="10" name="Content Placeholder 9">
            <a:extLst>
              <a:ext uri="{FF2B5EF4-FFF2-40B4-BE49-F238E27FC236}">
                <a16:creationId xmlns:a16="http://schemas.microsoft.com/office/drawing/2014/main" id="{73626CFD-2963-C1FF-579E-726768F60547}"/>
              </a:ext>
            </a:extLst>
          </p:cNvPr>
          <p:cNvSpPr>
            <a:spLocks noGrp="1"/>
          </p:cNvSpPr>
          <p:nvPr>
            <p:ph sz="quarter" idx="17" hasCustomPrompt="1"/>
          </p:nvPr>
        </p:nvSpPr>
        <p:spPr/>
        <p:txBody>
          <a:bodyPr/>
          <a:lstStyle>
            <a:lvl1pPr>
              <a:defRPr>
                <a:latin typeface="Arial" panose="020B0604020202020204" pitchFamily="34" charset="0"/>
              </a:defRPr>
            </a:lvl1pPr>
            <a:lvl2pPr>
              <a:defRPr>
                <a:latin typeface="Arial" panose="020B0604020202020204" pitchFamily="34" charset="0"/>
              </a:defRPr>
            </a:lvl2pPr>
            <a:lvl3pPr>
              <a:defRPr>
                <a:latin typeface="Arial" panose="020B0604020202020204" pitchFamily="34" charset="0"/>
              </a:defRPr>
            </a:lvl3pPr>
          </a:lstStyle>
          <a:p>
            <a:pPr lvl="0"/>
            <a:r>
              <a:rPr lang="en-US" dirty="0"/>
              <a:t>Slide Content</a:t>
            </a:r>
          </a:p>
          <a:p>
            <a:pPr lvl="1"/>
            <a:r>
              <a:rPr lang="en-US" dirty="0"/>
              <a:t>Second level</a:t>
            </a:r>
          </a:p>
          <a:p>
            <a:pPr lvl="2"/>
            <a:r>
              <a:rPr lang="en-US" dirty="0"/>
              <a:t>Third level</a:t>
            </a:r>
            <a:endParaRPr kumimoji="0" lang="en-US" sz="1800" b="0" i="0" u="none" strike="noStrike" kern="1200" cap="none" spc="0" normalizeH="0" baseline="0" noProof="0" dirty="0">
              <a:ln>
                <a:noFill/>
              </a:ln>
              <a:solidFill>
                <a:srgbClr val="000000"/>
              </a:solidFill>
              <a:effectLst/>
              <a:uLnTx/>
              <a:uFillTx/>
              <a:latin typeface="Arial" panose="020B0604020202020204"/>
              <a:ea typeface="+mn-ea"/>
              <a:cs typeface="+mn-cs"/>
            </a:endParaRPr>
          </a:p>
        </p:txBody>
      </p:sp>
      <p:sp>
        <p:nvSpPr>
          <p:cNvPr id="12" name="Return to main slide Link 2">
            <a:extLst>
              <a:ext uri="{FF2B5EF4-FFF2-40B4-BE49-F238E27FC236}">
                <a16:creationId xmlns:a16="http://schemas.microsoft.com/office/drawing/2014/main" id="{162BB7A2-838E-4F41-55FD-C715383EE3E2}"/>
              </a:ext>
            </a:extLst>
          </p:cNvPr>
          <p:cNvSpPr>
            <a:spLocks noGrp="1"/>
          </p:cNvSpPr>
          <p:nvPr>
            <p:ph type="body" sz="quarter" idx="18" hasCustomPrompt="1"/>
          </p:nvPr>
        </p:nvSpPr>
        <p:spPr>
          <a:xfrm>
            <a:off x="3081528" y="6354763"/>
            <a:ext cx="2980944" cy="228600"/>
          </a:xfrm>
        </p:spPr>
        <p:txBody>
          <a:bodyPr anchor="ctr">
            <a:noAutofit/>
          </a:bodyPr>
          <a:lstStyle>
            <a:lvl1pPr algn="ctr">
              <a:defRPr sz="1200"/>
            </a:lvl1pPr>
            <a:lvl2pPr algn="ctr">
              <a:defRPr sz="1200"/>
            </a:lvl2pPr>
            <a:lvl3pPr algn="ctr">
              <a:defRPr sz="1200"/>
            </a:lvl3pPr>
            <a:lvl4pPr algn="ctr">
              <a:defRPr sz="1200"/>
            </a:lvl4pPr>
            <a:lvl5pPr algn="ctr">
              <a:defRPr sz="1200"/>
            </a:lvl5pPr>
          </a:lstStyle>
          <a:p>
            <a:pPr marL="0" marR="0" lvl="0" indent="0" algn="ctr" defTabSz="914400" rtl="0" eaLnBrk="1" fontAlgn="auto" latinLnBrk="0" hangingPunct="1">
              <a:lnSpc>
                <a:spcPct val="100000"/>
              </a:lnSpc>
              <a:spcBef>
                <a:spcPts val="0"/>
              </a:spcBef>
              <a:spcAft>
                <a:spcPts val="800"/>
              </a:spcAft>
              <a:buClrTx/>
              <a:buSzTx/>
              <a:buFont typeface="Arial" panose="020B0604020202020204" pitchFamily="34" charset="0"/>
              <a:buNone/>
              <a:tabLst/>
              <a:defRPr/>
            </a:pPr>
            <a:r>
              <a:rPr lang="en-US" dirty="0"/>
              <a:t>Return to parent-slide containing images.</a:t>
            </a:r>
          </a:p>
        </p:txBody>
      </p:sp>
      <p:sp>
        <p:nvSpPr>
          <p:cNvPr id="3" name="Slide Number Placeholder">
            <a:extLst>
              <a:ext uri="{FF2B5EF4-FFF2-40B4-BE49-F238E27FC236}">
                <a16:creationId xmlns:a16="http://schemas.microsoft.com/office/drawing/2014/main" id="{745DF60F-BF33-428F-883B-9C19F83780BF}"/>
              </a:ext>
            </a:extLst>
          </p:cNvPr>
          <p:cNvSpPr>
            <a:spLocks noGrp="1"/>
          </p:cNvSpPr>
          <p:nvPr>
            <p:ph type="sldNum" sz="quarter" idx="10"/>
          </p:nvPr>
        </p:nvSpPr>
        <p:spPr/>
        <p:txBody>
          <a:bodyPr/>
          <a:lstStyle/>
          <a:p>
            <a:fld id="{68151E55-6873-49E2-B8D5-2F265E6F1973}" type="slidenum">
              <a:rPr lang="en-US" smtClean="0"/>
              <a:t>‹#›</a:t>
            </a:fld>
            <a:endParaRPr lang="en-US" dirty="0"/>
          </a:p>
        </p:txBody>
      </p:sp>
    </p:spTree>
    <p:extLst>
      <p:ext uri="{BB962C8B-B14F-4D97-AF65-F5344CB8AC3E}">
        <p14:creationId xmlns:p14="http://schemas.microsoft.com/office/powerpoint/2010/main" val="2132227563"/>
      </p:ext>
    </p:extLst>
  </p:cSld>
  <p:clrMapOvr>
    <a:masterClrMapping/>
  </p:clrMapOvr>
  <p:extLst>
    <p:ext uri="{DCECCB84-F9BA-43D5-87BE-67443E8EF086}">
      <p15:sldGuideLst xmlns:p15="http://schemas.microsoft.com/office/powerpoint/2012/main">
        <p15:guide id="1" pos="2880">
          <p15:clr>
            <a:srgbClr val="FBAE40"/>
          </p15:clr>
        </p15:guide>
        <p15:guide id="2" orient="horz" pos="360">
          <p15:clr>
            <a:srgbClr val="FBAE40"/>
          </p15:clr>
        </p15:guide>
        <p15:guide id="3" pos="264">
          <p15:clr>
            <a:srgbClr val="FBAE40"/>
          </p15:clr>
        </p15:guide>
        <p15:guide id="4" orient="horz" pos="2160">
          <p15:clr>
            <a:srgbClr val="FBAE40"/>
          </p15:clr>
        </p15:guide>
      </p15:sldGuideLst>
    </p:ext>
  </p:extLst>
</p:sldLayout>
</file>

<file path=ppt/slideLayouts/slideLayout26.xml><?xml version="1.0" encoding="utf-8"?>
<p:sldLayout xmlns:a="http://schemas.openxmlformats.org/drawingml/2006/main" xmlns:r="http://schemas.openxmlformats.org/officeDocument/2006/relationships" xmlns:p="http://schemas.openxmlformats.org/presentationml/2006/main" preserve="1" userDrawn="1">
  <p:cSld name="Appendix-Two Comparison Placeholders With Identifiers">
    <p:spTree>
      <p:nvGrpSpPr>
        <p:cNvPr id="1" name=""/>
        <p:cNvGrpSpPr/>
        <p:nvPr/>
      </p:nvGrpSpPr>
      <p:grpSpPr>
        <a:xfrm>
          <a:off x="0" y="0"/>
          <a:ext cx="0" cy="0"/>
          <a:chOff x="0" y="0"/>
          <a:chExt cx="0" cy="0"/>
        </a:xfrm>
      </p:grpSpPr>
      <p:sp>
        <p:nvSpPr>
          <p:cNvPr id="2" name="Slide Title">
            <a:extLst>
              <a:ext uri="{FF2B5EF4-FFF2-40B4-BE49-F238E27FC236}">
                <a16:creationId xmlns:a16="http://schemas.microsoft.com/office/drawing/2014/main" id="{A4407840-F6A4-4638-BB2F-9FBAA1A81461}"/>
              </a:ext>
            </a:extLst>
          </p:cNvPr>
          <p:cNvSpPr>
            <a:spLocks noGrp="1"/>
          </p:cNvSpPr>
          <p:nvPr>
            <p:ph type="title" hasCustomPrompt="1"/>
          </p:nvPr>
        </p:nvSpPr>
        <p:spPr>
          <a:xfrm>
            <a:off x="342900" y="301752"/>
            <a:ext cx="8458200" cy="676656"/>
          </a:xfrm>
          <a:prstGeom prst="rect">
            <a:avLst/>
          </a:prstGeom>
        </p:spPr>
        <p:txBody>
          <a:bodyPr anchor="ctr">
            <a:normAutofit/>
          </a:bodyPr>
          <a:lstStyle>
            <a:lvl1pPr>
              <a:defRPr sz="2400"/>
            </a:lvl1pPr>
          </a:lstStyle>
          <a:p>
            <a:r>
              <a:rPr lang="en-US" dirty="0"/>
              <a:t>Slide Title</a:t>
            </a:r>
          </a:p>
        </p:txBody>
      </p:sp>
      <p:sp>
        <p:nvSpPr>
          <p:cNvPr id="4" name="Return to main slide Link 1">
            <a:extLst>
              <a:ext uri="{FF2B5EF4-FFF2-40B4-BE49-F238E27FC236}">
                <a16:creationId xmlns:a16="http://schemas.microsoft.com/office/drawing/2014/main" id="{F26EDF14-B2E9-BF97-26C7-B5361587CB5A}"/>
              </a:ext>
            </a:extLst>
          </p:cNvPr>
          <p:cNvSpPr>
            <a:spLocks noGrp="1"/>
          </p:cNvSpPr>
          <p:nvPr>
            <p:ph type="body" sz="quarter" idx="17" hasCustomPrompt="1"/>
          </p:nvPr>
        </p:nvSpPr>
        <p:spPr>
          <a:xfrm>
            <a:off x="3081528" y="1069848"/>
            <a:ext cx="2980944" cy="225425"/>
          </a:xfrm>
        </p:spPr>
        <p:txBody>
          <a:bodyPr anchor="ctr">
            <a:noAutofit/>
          </a:bodyPr>
          <a:lstStyle>
            <a:lvl1pPr algn="ctr">
              <a:defRPr sz="1200"/>
            </a:lvl1pPr>
            <a:lvl2pPr algn="ctr">
              <a:defRPr sz="1200"/>
            </a:lvl2pPr>
            <a:lvl3pPr algn="ctr">
              <a:defRPr sz="1200"/>
            </a:lvl3pPr>
            <a:lvl4pPr algn="ctr">
              <a:defRPr sz="1200"/>
            </a:lvl4pPr>
            <a:lvl5pPr algn="ctr">
              <a:defRPr sz="1200"/>
            </a:lvl5pPr>
          </a:lstStyle>
          <a:p>
            <a:pPr marL="0" marR="0" lvl="0" indent="0" algn="ctr" defTabSz="914400" rtl="0" eaLnBrk="1" fontAlgn="auto" latinLnBrk="0" hangingPunct="1">
              <a:lnSpc>
                <a:spcPct val="100000"/>
              </a:lnSpc>
              <a:spcBef>
                <a:spcPts val="0"/>
              </a:spcBef>
              <a:spcAft>
                <a:spcPts val="800"/>
              </a:spcAft>
              <a:buClrTx/>
              <a:buSzTx/>
              <a:buFont typeface="Arial" panose="020B0604020202020204" pitchFamily="34" charset="0"/>
              <a:buNone/>
              <a:tabLst/>
              <a:defRPr/>
            </a:pPr>
            <a:r>
              <a:rPr lang="en-US" dirty="0"/>
              <a:t>Return to parent-slide containing images.</a:t>
            </a:r>
          </a:p>
        </p:txBody>
      </p:sp>
      <p:sp>
        <p:nvSpPr>
          <p:cNvPr id="12" name="Image Identifier 1">
            <a:extLst>
              <a:ext uri="{FF2B5EF4-FFF2-40B4-BE49-F238E27FC236}">
                <a16:creationId xmlns:a16="http://schemas.microsoft.com/office/drawing/2014/main" id="{66FC4F3D-1006-001F-E3E1-34E8D98BCCA6}"/>
              </a:ext>
            </a:extLst>
          </p:cNvPr>
          <p:cNvSpPr>
            <a:spLocks noGrp="1"/>
          </p:cNvSpPr>
          <p:nvPr>
            <p:ph type="body" sz="quarter" idx="18" hasCustomPrompt="1"/>
          </p:nvPr>
        </p:nvSpPr>
        <p:spPr>
          <a:xfrm>
            <a:off x="342900" y="1410562"/>
            <a:ext cx="4078224" cy="393700"/>
          </a:xfrm>
        </p:spPr>
        <p:txBody>
          <a:bodyPr/>
          <a:lstStyle/>
          <a:p>
            <a:pPr lvl="0"/>
            <a:r>
              <a:rPr lang="en-US" dirty="0"/>
              <a:t>Image Identifier 1</a:t>
            </a:r>
          </a:p>
        </p:txBody>
      </p:sp>
      <p:sp>
        <p:nvSpPr>
          <p:cNvPr id="14" name="Content Placeholder 1">
            <a:extLst>
              <a:ext uri="{FF2B5EF4-FFF2-40B4-BE49-F238E27FC236}">
                <a16:creationId xmlns:a16="http://schemas.microsoft.com/office/drawing/2014/main" id="{AD34AB29-6F3A-C82E-2112-A29AFE3E8783}"/>
              </a:ext>
            </a:extLst>
          </p:cNvPr>
          <p:cNvSpPr>
            <a:spLocks noGrp="1"/>
          </p:cNvSpPr>
          <p:nvPr>
            <p:ph sz="quarter" idx="19" hasCustomPrompt="1"/>
          </p:nvPr>
        </p:nvSpPr>
        <p:spPr>
          <a:xfrm>
            <a:off x="342900" y="1929384"/>
            <a:ext cx="4076700" cy="4314825"/>
          </a:xfrm>
        </p:spPr>
        <p:txBody>
          <a:bodyPr/>
          <a:lstStyle/>
          <a:p>
            <a:pPr lvl="0"/>
            <a:r>
              <a:rPr lang="en-US" dirty="0"/>
              <a:t>Slide Content</a:t>
            </a:r>
          </a:p>
          <a:p>
            <a:pPr lvl="1"/>
            <a:r>
              <a:rPr lang="en-US" dirty="0"/>
              <a:t>Second level</a:t>
            </a:r>
          </a:p>
          <a:p>
            <a:pPr lvl="2"/>
            <a:r>
              <a:rPr lang="en-US" dirty="0"/>
              <a:t>Third level</a:t>
            </a:r>
          </a:p>
        </p:txBody>
      </p:sp>
      <p:sp>
        <p:nvSpPr>
          <p:cNvPr id="16" name="Image Identifier 2">
            <a:extLst>
              <a:ext uri="{FF2B5EF4-FFF2-40B4-BE49-F238E27FC236}">
                <a16:creationId xmlns:a16="http://schemas.microsoft.com/office/drawing/2014/main" id="{91F14EE4-57B2-80F8-F97F-8F90727CD808}"/>
              </a:ext>
            </a:extLst>
          </p:cNvPr>
          <p:cNvSpPr>
            <a:spLocks noGrp="1"/>
          </p:cNvSpPr>
          <p:nvPr>
            <p:ph type="body" sz="quarter" idx="20" hasCustomPrompt="1"/>
          </p:nvPr>
        </p:nvSpPr>
        <p:spPr>
          <a:xfrm>
            <a:off x="4727448" y="1404938"/>
            <a:ext cx="4078224" cy="393192"/>
          </a:xfrm>
        </p:spPr>
        <p:txBody>
          <a:bodyPr/>
          <a:lstStyle/>
          <a:p>
            <a:pPr lvl="0"/>
            <a:r>
              <a:rPr lang="en-US" dirty="0"/>
              <a:t>Image Identifier 2</a:t>
            </a:r>
          </a:p>
        </p:txBody>
      </p:sp>
      <p:sp>
        <p:nvSpPr>
          <p:cNvPr id="18" name="Content Placeholder 2">
            <a:extLst>
              <a:ext uri="{FF2B5EF4-FFF2-40B4-BE49-F238E27FC236}">
                <a16:creationId xmlns:a16="http://schemas.microsoft.com/office/drawing/2014/main" id="{A10A15B6-CA9D-727F-1B00-62A32964057D}"/>
              </a:ext>
            </a:extLst>
          </p:cNvPr>
          <p:cNvSpPr>
            <a:spLocks noGrp="1"/>
          </p:cNvSpPr>
          <p:nvPr>
            <p:ph sz="quarter" idx="21" hasCustomPrompt="1"/>
          </p:nvPr>
        </p:nvSpPr>
        <p:spPr>
          <a:xfrm>
            <a:off x="4727448" y="1929384"/>
            <a:ext cx="4078224" cy="4314825"/>
          </a:xfrm>
        </p:spPr>
        <p:txBody>
          <a:bodyPr/>
          <a:lstStyle/>
          <a:p>
            <a:pPr lvl="0"/>
            <a:r>
              <a:rPr lang="en-US" dirty="0"/>
              <a:t>Slide Content 2</a:t>
            </a:r>
          </a:p>
          <a:p>
            <a:pPr lvl="1"/>
            <a:r>
              <a:rPr lang="en-US" dirty="0"/>
              <a:t>Second level</a:t>
            </a:r>
          </a:p>
          <a:p>
            <a:pPr lvl="2"/>
            <a:r>
              <a:rPr lang="en-US" dirty="0"/>
              <a:t>Third level</a:t>
            </a:r>
          </a:p>
        </p:txBody>
      </p:sp>
      <p:sp>
        <p:nvSpPr>
          <p:cNvPr id="19" name="Return to main slide Link 2">
            <a:extLst>
              <a:ext uri="{FF2B5EF4-FFF2-40B4-BE49-F238E27FC236}">
                <a16:creationId xmlns:a16="http://schemas.microsoft.com/office/drawing/2014/main" id="{3984A342-B272-A827-160E-66826A20DB1A}"/>
              </a:ext>
            </a:extLst>
          </p:cNvPr>
          <p:cNvSpPr>
            <a:spLocks noGrp="1"/>
          </p:cNvSpPr>
          <p:nvPr>
            <p:ph type="body" sz="quarter" idx="22" hasCustomPrompt="1"/>
          </p:nvPr>
        </p:nvSpPr>
        <p:spPr>
          <a:xfrm>
            <a:off x="3081528" y="6355080"/>
            <a:ext cx="2980944" cy="228600"/>
          </a:xfrm>
        </p:spPr>
        <p:txBody>
          <a:bodyPr anchor="ctr">
            <a:noAutofit/>
          </a:bodyPr>
          <a:lstStyle>
            <a:lvl1pPr algn="ctr">
              <a:defRPr sz="1200"/>
            </a:lvl1pPr>
            <a:lvl2pPr algn="ctr">
              <a:defRPr sz="1200"/>
            </a:lvl2pPr>
            <a:lvl3pPr algn="ctr">
              <a:defRPr sz="1200"/>
            </a:lvl3pPr>
            <a:lvl4pPr algn="ctr">
              <a:defRPr sz="1200"/>
            </a:lvl4pPr>
            <a:lvl5pPr algn="ctr">
              <a:defRPr sz="1200"/>
            </a:lvl5pPr>
          </a:lstStyle>
          <a:p>
            <a:pPr marL="0" marR="0" lvl="0" indent="0" algn="ctr" defTabSz="914400" rtl="0" eaLnBrk="1" fontAlgn="auto" latinLnBrk="0" hangingPunct="1">
              <a:lnSpc>
                <a:spcPct val="100000"/>
              </a:lnSpc>
              <a:spcBef>
                <a:spcPts val="0"/>
              </a:spcBef>
              <a:spcAft>
                <a:spcPts val="800"/>
              </a:spcAft>
              <a:buClrTx/>
              <a:buSzTx/>
              <a:buFont typeface="Arial" panose="020B0604020202020204" pitchFamily="34" charset="0"/>
              <a:buNone/>
              <a:tabLst/>
              <a:defRPr/>
            </a:pPr>
            <a:r>
              <a:rPr lang="en-US" dirty="0"/>
              <a:t>Return to parent-slide containing images.</a:t>
            </a:r>
          </a:p>
        </p:txBody>
      </p:sp>
      <p:sp>
        <p:nvSpPr>
          <p:cNvPr id="3" name="Slide Number Placeholder">
            <a:extLst>
              <a:ext uri="{FF2B5EF4-FFF2-40B4-BE49-F238E27FC236}">
                <a16:creationId xmlns:a16="http://schemas.microsoft.com/office/drawing/2014/main" id="{745DF60F-BF33-428F-883B-9C19F83780BF}"/>
              </a:ext>
            </a:extLst>
          </p:cNvPr>
          <p:cNvSpPr>
            <a:spLocks noGrp="1"/>
          </p:cNvSpPr>
          <p:nvPr>
            <p:ph type="sldNum" sz="quarter" idx="10"/>
          </p:nvPr>
        </p:nvSpPr>
        <p:spPr>
          <a:xfrm>
            <a:off x="8626412" y="6673531"/>
            <a:ext cx="355840" cy="161396"/>
          </a:xfrm>
          <a:prstGeom prst="rect">
            <a:avLst/>
          </a:prstGeom>
        </p:spPr>
        <p:txBody>
          <a:bodyPr/>
          <a:lstStyle/>
          <a:p>
            <a:fld id="{68151E55-6873-49E2-B8D5-2F265E6F1973}" type="slidenum">
              <a:rPr lang="en-US" smtClean="0"/>
              <a:t>‹#›</a:t>
            </a:fld>
            <a:endParaRPr lang="en-US" dirty="0"/>
          </a:p>
        </p:txBody>
      </p:sp>
    </p:spTree>
    <p:extLst>
      <p:ext uri="{BB962C8B-B14F-4D97-AF65-F5344CB8AC3E}">
        <p14:creationId xmlns:p14="http://schemas.microsoft.com/office/powerpoint/2010/main" val="1953963620"/>
      </p:ext>
    </p:extLst>
  </p:cSld>
  <p:clrMapOvr>
    <a:masterClrMapping/>
  </p:clrMapOvr>
  <p:extLst>
    <p:ext uri="{DCECCB84-F9BA-43D5-87BE-67443E8EF086}">
      <p15:sldGuideLst xmlns:p15="http://schemas.microsoft.com/office/powerpoint/2012/main">
        <p15:guide id="1" orient="horz" pos="2592">
          <p15:clr>
            <a:srgbClr val="FBAE40"/>
          </p15:clr>
        </p15:guide>
        <p15:guide id="2" orient="horz" pos="2736">
          <p15:clr>
            <a:srgbClr val="FBAE40"/>
          </p15:clr>
        </p15:guide>
        <p15:guide id="3" pos="2880">
          <p15:clr>
            <a:srgbClr val="FBAE40"/>
          </p15:clr>
        </p15:guide>
        <p15:guide id="4" pos="2976">
          <p15:clr>
            <a:srgbClr val="FBAE40"/>
          </p15:clr>
        </p15:guide>
        <p15:guide id="5" pos="2784">
          <p15:clr>
            <a:srgbClr val="FBAE40"/>
          </p15:clr>
        </p15:guide>
      </p15:sldGuideLst>
    </p:ext>
  </p:extLst>
</p:sldLayout>
</file>

<file path=ppt/slideLayouts/slideLayout27.xml><?xml version="1.0" encoding="utf-8"?>
<p:sldLayout xmlns:a="http://schemas.openxmlformats.org/drawingml/2006/main" xmlns:r="http://schemas.openxmlformats.org/officeDocument/2006/relationships" xmlns:p="http://schemas.openxmlformats.org/presentationml/2006/main" preserve="1" userDrawn="1">
  <p:cSld name="Appendix-One Placeholder">
    <p:spTree>
      <p:nvGrpSpPr>
        <p:cNvPr id="1" name=""/>
        <p:cNvGrpSpPr/>
        <p:nvPr/>
      </p:nvGrpSpPr>
      <p:grpSpPr>
        <a:xfrm>
          <a:off x="0" y="0"/>
          <a:ext cx="0" cy="0"/>
          <a:chOff x="0" y="0"/>
          <a:chExt cx="0" cy="0"/>
        </a:xfrm>
      </p:grpSpPr>
      <p:sp>
        <p:nvSpPr>
          <p:cNvPr id="2" name="Slide Title">
            <a:extLst>
              <a:ext uri="{FF2B5EF4-FFF2-40B4-BE49-F238E27FC236}">
                <a16:creationId xmlns:a16="http://schemas.microsoft.com/office/drawing/2014/main" id="{A4407840-F6A4-4638-BB2F-9FBAA1A81461}"/>
              </a:ext>
            </a:extLst>
          </p:cNvPr>
          <p:cNvSpPr>
            <a:spLocks noGrp="1"/>
          </p:cNvSpPr>
          <p:nvPr>
            <p:ph type="title" hasCustomPrompt="1"/>
          </p:nvPr>
        </p:nvSpPr>
        <p:spPr>
          <a:xfrm>
            <a:off x="342900" y="304800"/>
            <a:ext cx="8458200" cy="678611"/>
          </a:xfrm>
          <a:prstGeom prst="rect">
            <a:avLst/>
          </a:prstGeom>
        </p:spPr>
        <p:txBody>
          <a:bodyPr anchor="ctr"/>
          <a:lstStyle>
            <a:lvl1pPr algn="ctr">
              <a:defRPr sz="2400"/>
            </a:lvl1pPr>
          </a:lstStyle>
          <a:p>
            <a:r>
              <a:rPr lang="en-US" dirty="0"/>
              <a:t>Slide Title</a:t>
            </a:r>
          </a:p>
        </p:txBody>
      </p:sp>
      <p:sp>
        <p:nvSpPr>
          <p:cNvPr id="8" name="Return to main slide Link 1">
            <a:extLst>
              <a:ext uri="{FF2B5EF4-FFF2-40B4-BE49-F238E27FC236}">
                <a16:creationId xmlns:a16="http://schemas.microsoft.com/office/drawing/2014/main" id="{CA8931B4-D4B5-E0CD-32BB-AC6D28442CF4}"/>
              </a:ext>
            </a:extLst>
          </p:cNvPr>
          <p:cNvSpPr>
            <a:spLocks noGrp="1"/>
          </p:cNvSpPr>
          <p:nvPr>
            <p:ph type="body" sz="quarter" idx="16" hasCustomPrompt="1"/>
          </p:nvPr>
        </p:nvSpPr>
        <p:spPr>
          <a:xfrm>
            <a:off x="3081338" y="1068388"/>
            <a:ext cx="2981325" cy="225425"/>
          </a:xfrm>
        </p:spPr>
        <p:txBody>
          <a:bodyPr anchor="ctr">
            <a:noAutofit/>
          </a:bodyPr>
          <a:lstStyle>
            <a:lvl1pPr algn="ctr">
              <a:defRPr sz="1200"/>
            </a:lvl1pPr>
            <a:lvl2pPr algn="ctr">
              <a:defRPr sz="1200"/>
            </a:lvl2pPr>
            <a:lvl3pPr algn="ctr">
              <a:defRPr sz="1200"/>
            </a:lvl3pPr>
            <a:lvl4pPr algn="ctr">
              <a:defRPr sz="1200"/>
            </a:lvl4pPr>
            <a:lvl5pPr algn="ctr">
              <a:defRPr sz="1200"/>
            </a:lvl5pPr>
          </a:lstStyle>
          <a:p>
            <a:pPr lvl="0" algn="ctr"/>
            <a:r>
              <a:rPr lang="en-US" dirty="0"/>
              <a:t>Return to parent-slide containing images.</a:t>
            </a:r>
          </a:p>
        </p:txBody>
      </p:sp>
      <p:sp>
        <p:nvSpPr>
          <p:cNvPr id="10" name="Content Placeholder 9">
            <a:extLst>
              <a:ext uri="{FF2B5EF4-FFF2-40B4-BE49-F238E27FC236}">
                <a16:creationId xmlns:a16="http://schemas.microsoft.com/office/drawing/2014/main" id="{73626CFD-2963-C1FF-579E-726768F60547}"/>
              </a:ext>
            </a:extLst>
          </p:cNvPr>
          <p:cNvSpPr>
            <a:spLocks noGrp="1"/>
          </p:cNvSpPr>
          <p:nvPr>
            <p:ph sz="quarter" idx="17" hasCustomPrompt="1"/>
          </p:nvPr>
        </p:nvSpPr>
        <p:spPr/>
        <p:txBody>
          <a:bodyPr/>
          <a:lstStyle>
            <a:lvl1pPr>
              <a:defRPr>
                <a:latin typeface="Arial" panose="020B0604020202020204" pitchFamily="34" charset="0"/>
              </a:defRPr>
            </a:lvl1pPr>
            <a:lvl2pPr>
              <a:defRPr>
                <a:latin typeface="Arial" panose="020B0604020202020204" pitchFamily="34" charset="0"/>
              </a:defRPr>
            </a:lvl2pPr>
            <a:lvl3pPr>
              <a:defRPr>
                <a:latin typeface="Arial" panose="020B0604020202020204" pitchFamily="34" charset="0"/>
              </a:defRPr>
            </a:lvl3pPr>
          </a:lstStyle>
          <a:p>
            <a:pPr lvl="0"/>
            <a:r>
              <a:rPr lang="en-US" dirty="0"/>
              <a:t>Slide Content</a:t>
            </a:r>
          </a:p>
          <a:p>
            <a:pPr lvl="1"/>
            <a:r>
              <a:rPr lang="en-US" dirty="0"/>
              <a:t>Second level</a:t>
            </a:r>
          </a:p>
          <a:p>
            <a:pPr lvl="2"/>
            <a:r>
              <a:rPr lang="en-US" dirty="0"/>
              <a:t>Third level</a:t>
            </a:r>
            <a:endParaRPr kumimoji="0" lang="en-US" sz="1800" b="0" i="0" u="none" strike="noStrike" kern="1200" cap="none" spc="0" normalizeH="0" baseline="0" noProof="0" dirty="0">
              <a:ln>
                <a:noFill/>
              </a:ln>
              <a:solidFill>
                <a:srgbClr val="000000"/>
              </a:solidFill>
              <a:effectLst/>
              <a:uLnTx/>
              <a:uFillTx/>
              <a:latin typeface="Arial" panose="020B0604020202020204"/>
              <a:ea typeface="+mn-ea"/>
              <a:cs typeface="+mn-cs"/>
            </a:endParaRPr>
          </a:p>
        </p:txBody>
      </p:sp>
      <p:sp>
        <p:nvSpPr>
          <p:cNvPr id="12" name="Return to main slide Link 2">
            <a:extLst>
              <a:ext uri="{FF2B5EF4-FFF2-40B4-BE49-F238E27FC236}">
                <a16:creationId xmlns:a16="http://schemas.microsoft.com/office/drawing/2014/main" id="{162BB7A2-838E-4F41-55FD-C715383EE3E2}"/>
              </a:ext>
            </a:extLst>
          </p:cNvPr>
          <p:cNvSpPr>
            <a:spLocks noGrp="1"/>
          </p:cNvSpPr>
          <p:nvPr>
            <p:ph type="body" sz="quarter" idx="18" hasCustomPrompt="1"/>
          </p:nvPr>
        </p:nvSpPr>
        <p:spPr>
          <a:xfrm>
            <a:off x="3081528" y="6354763"/>
            <a:ext cx="2980944" cy="228600"/>
          </a:xfrm>
        </p:spPr>
        <p:txBody>
          <a:bodyPr anchor="ctr">
            <a:noAutofit/>
          </a:bodyPr>
          <a:lstStyle>
            <a:lvl1pPr algn="ctr">
              <a:defRPr sz="1200"/>
            </a:lvl1pPr>
            <a:lvl2pPr algn="ctr">
              <a:defRPr sz="1200"/>
            </a:lvl2pPr>
            <a:lvl3pPr algn="ctr">
              <a:defRPr sz="1200"/>
            </a:lvl3pPr>
            <a:lvl4pPr algn="ctr">
              <a:defRPr sz="1200"/>
            </a:lvl4pPr>
            <a:lvl5pPr algn="ctr">
              <a:defRPr sz="1200"/>
            </a:lvl5pPr>
          </a:lstStyle>
          <a:p>
            <a:pPr marL="0" marR="0" lvl="0" indent="0" algn="ctr" defTabSz="914400" rtl="0" eaLnBrk="1" fontAlgn="auto" latinLnBrk="0" hangingPunct="1">
              <a:lnSpc>
                <a:spcPct val="100000"/>
              </a:lnSpc>
              <a:spcBef>
                <a:spcPts val="0"/>
              </a:spcBef>
              <a:spcAft>
                <a:spcPts val="800"/>
              </a:spcAft>
              <a:buClrTx/>
              <a:buSzTx/>
              <a:buFont typeface="Arial" panose="020B0604020202020204" pitchFamily="34" charset="0"/>
              <a:buNone/>
              <a:tabLst/>
              <a:defRPr/>
            </a:pPr>
            <a:r>
              <a:rPr lang="en-US" dirty="0"/>
              <a:t>Return to parent-slide containing images.</a:t>
            </a:r>
          </a:p>
        </p:txBody>
      </p:sp>
      <p:sp>
        <p:nvSpPr>
          <p:cNvPr id="3" name="Slide Number Placeholder">
            <a:extLst>
              <a:ext uri="{FF2B5EF4-FFF2-40B4-BE49-F238E27FC236}">
                <a16:creationId xmlns:a16="http://schemas.microsoft.com/office/drawing/2014/main" id="{745DF60F-BF33-428F-883B-9C19F83780BF}"/>
              </a:ext>
            </a:extLst>
          </p:cNvPr>
          <p:cNvSpPr>
            <a:spLocks noGrp="1"/>
          </p:cNvSpPr>
          <p:nvPr>
            <p:ph type="sldNum" sz="quarter" idx="10"/>
          </p:nvPr>
        </p:nvSpPr>
        <p:spPr/>
        <p:txBody>
          <a:bodyPr/>
          <a:lstStyle/>
          <a:p>
            <a:fld id="{68151E55-6873-49E2-B8D5-2F265E6F1973}" type="slidenum">
              <a:rPr lang="en-US" smtClean="0"/>
              <a:t>‹#›</a:t>
            </a:fld>
            <a:endParaRPr lang="en-US" dirty="0"/>
          </a:p>
        </p:txBody>
      </p:sp>
    </p:spTree>
    <p:extLst>
      <p:ext uri="{BB962C8B-B14F-4D97-AF65-F5344CB8AC3E}">
        <p14:creationId xmlns:p14="http://schemas.microsoft.com/office/powerpoint/2010/main" val="1146865820"/>
      </p:ext>
    </p:extLst>
  </p:cSld>
  <p:clrMapOvr>
    <a:masterClrMapping/>
  </p:clrMapOvr>
  <p:extLst>
    <p:ext uri="{DCECCB84-F9BA-43D5-87BE-67443E8EF086}">
      <p15:sldGuideLst xmlns:p15="http://schemas.microsoft.com/office/powerpoint/2012/main">
        <p15:guide id="1" pos="2880">
          <p15:clr>
            <a:srgbClr val="FBAE40"/>
          </p15:clr>
        </p15:guide>
        <p15:guide id="2" orient="horz" pos="360">
          <p15:clr>
            <a:srgbClr val="FBAE40"/>
          </p15:clr>
        </p15:guide>
        <p15:guide id="3" pos="264">
          <p15:clr>
            <a:srgbClr val="FBAE40"/>
          </p15:clr>
        </p15:guide>
        <p15:guide id="4" orient="horz" pos="2160">
          <p15:clr>
            <a:srgbClr val="FBAE40"/>
          </p15:clr>
        </p15:guide>
      </p15:sldGuideLst>
    </p:ext>
  </p:extLst>
</p:sldLayout>
</file>

<file path=ppt/slideMasters/_rels/slideMaster1.xml.rels><?xml version="1.0" encoding="UTF-8" standalone="yes"?>
<Relationships xmlns="http://schemas.openxmlformats.org/package/2006/relationships"><Relationship Id="rId3" Type="http://schemas.openxmlformats.org/officeDocument/2006/relationships/slideLayout" Target="../slideLayouts/slideLayout3.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image" Target="../media/image1.png"/><Relationship Id="rId5" Type="http://schemas.openxmlformats.org/officeDocument/2006/relationships/theme" Target="../theme/theme1.xml"/><Relationship Id="rId4" Type="http://schemas.openxmlformats.org/officeDocument/2006/relationships/slideLayout" Target="../slideLayouts/slideLayout4.xml"/></Relationships>
</file>

<file path=ppt/slideMasters/_rels/slideMaster2.xml.rels><?xml version="1.0" encoding="UTF-8" standalone="yes"?>
<Relationships xmlns="http://schemas.openxmlformats.org/package/2006/relationships"><Relationship Id="rId3" Type="http://schemas.openxmlformats.org/officeDocument/2006/relationships/theme" Target="../theme/theme2.xml"/><Relationship Id="rId2" Type="http://schemas.openxmlformats.org/officeDocument/2006/relationships/slideLayout" Target="../slideLayouts/slideLayout6.xml"/><Relationship Id="rId1" Type="http://schemas.openxmlformats.org/officeDocument/2006/relationships/slideLayout" Target="../slideLayouts/slideLayout5.xml"/><Relationship Id="rId4" Type="http://schemas.openxmlformats.org/officeDocument/2006/relationships/image" Target="../media/image1.png"/></Relationships>
</file>

<file path=ppt/slideMasters/_rels/slideMaster3.xml.rels><?xml version="1.0" encoding="UTF-8" standalone="yes"?>
<Relationships xmlns="http://schemas.openxmlformats.org/package/2006/relationships"><Relationship Id="rId3" Type="http://schemas.openxmlformats.org/officeDocument/2006/relationships/slideLayout" Target="../slideLayouts/slideLayout9.xml"/><Relationship Id="rId7" Type="http://schemas.openxmlformats.org/officeDocument/2006/relationships/theme" Target="../theme/theme3.xml"/><Relationship Id="rId2" Type="http://schemas.openxmlformats.org/officeDocument/2006/relationships/slideLayout" Target="../slideLayouts/slideLayout8.xml"/><Relationship Id="rId1" Type="http://schemas.openxmlformats.org/officeDocument/2006/relationships/slideLayout" Target="../slideLayouts/slideLayout7.xml"/><Relationship Id="rId6" Type="http://schemas.openxmlformats.org/officeDocument/2006/relationships/slideLayout" Target="../slideLayouts/slideLayout12.xml"/><Relationship Id="rId5" Type="http://schemas.openxmlformats.org/officeDocument/2006/relationships/slideLayout" Target="../slideLayouts/slideLayout11.xml"/><Relationship Id="rId4" Type="http://schemas.openxmlformats.org/officeDocument/2006/relationships/slideLayout" Target="../slideLayouts/slideLayout10.xml"/></Relationships>
</file>

<file path=ppt/slideMasters/_rels/slideMaster4.xml.rels><?xml version="1.0" encoding="UTF-8" standalone="yes"?>
<Relationships xmlns="http://schemas.openxmlformats.org/package/2006/relationships"><Relationship Id="rId8" Type="http://schemas.openxmlformats.org/officeDocument/2006/relationships/theme" Target="../theme/theme4.xml"/><Relationship Id="rId3" Type="http://schemas.openxmlformats.org/officeDocument/2006/relationships/slideLayout" Target="../slideLayouts/slideLayout15.xml"/><Relationship Id="rId7" Type="http://schemas.openxmlformats.org/officeDocument/2006/relationships/slideLayout" Target="../slideLayouts/slideLayout19.xml"/><Relationship Id="rId2" Type="http://schemas.openxmlformats.org/officeDocument/2006/relationships/slideLayout" Target="../slideLayouts/slideLayout14.xml"/><Relationship Id="rId1" Type="http://schemas.openxmlformats.org/officeDocument/2006/relationships/slideLayout" Target="../slideLayouts/slideLayout13.xml"/><Relationship Id="rId6" Type="http://schemas.openxmlformats.org/officeDocument/2006/relationships/slideLayout" Target="../slideLayouts/slideLayout18.xml"/><Relationship Id="rId5" Type="http://schemas.openxmlformats.org/officeDocument/2006/relationships/slideLayout" Target="../slideLayouts/slideLayout17.xml"/><Relationship Id="rId4" Type="http://schemas.openxmlformats.org/officeDocument/2006/relationships/slideLayout" Target="../slideLayouts/slideLayout16.xml"/></Relationships>
</file>

<file path=ppt/slideMasters/_rels/slideMaster5.xml.rels><?xml version="1.0" encoding="UTF-8" standalone="yes"?>
<Relationships xmlns="http://schemas.openxmlformats.org/package/2006/relationships"><Relationship Id="rId2" Type="http://schemas.openxmlformats.org/officeDocument/2006/relationships/theme" Target="../theme/theme5.xml"/><Relationship Id="rId1" Type="http://schemas.openxmlformats.org/officeDocument/2006/relationships/slideLayout" Target="../slideLayouts/slideLayout20.xml"/></Relationships>
</file>

<file path=ppt/slideMasters/_rels/slideMaster6.xml.rels><?xml version="1.0" encoding="UTF-8" standalone="yes"?>
<Relationships xmlns="http://schemas.openxmlformats.org/package/2006/relationships"><Relationship Id="rId2" Type="http://schemas.openxmlformats.org/officeDocument/2006/relationships/theme" Target="../theme/theme6.xml"/><Relationship Id="rId1" Type="http://schemas.openxmlformats.org/officeDocument/2006/relationships/slideLayout" Target="../slideLayouts/slideLayout21.xml"/></Relationships>
</file>

<file path=ppt/slideMasters/_rels/slideMaster7.xml.rels><?xml version="1.0" encoding="UTF-8" standalone="yes"?>
<Relationships xmlns="http://schemas.openxmlformats.org/package/2006/relationships"><Relationship Id="rId3" Type="http://schemas.openxmlformats.org/officeDocument/2006/relationships/theme" Target="../theme/theme7.xml"/><Relationship Id="rId2" Type="http://schemas.openxmlformats.org/officeDocument/2006/relationships/slideLayout" Target="../slideLayouts/slideLayout23.xml"/><Relationship Id="rId1" Type="http://schemas.openxmlformats.org/officeDocument/2006/relationships/slideLayout" Target="../slideLayouts/slideLayout22.xml"/></Relationships>
</file>

<file path=ppt/slideMasters/_rels/slideMaster8.xml.rels><?xml version="1.0" encoding="UTF-8" standalone="yes"?>
<Relationships xmlns="http://schemas.openxmlformats.org/package/2006/relationships"><Relationship Id="rId2" Type="http://schemas.openxmlformats.org/officeDocument/2006/relationships/theme" Target="../theme/theme8.xml"/><Relationship Id="rId1" Type="http://schemas.openxmlformats.org/officeDocument/2006/relationships/slideLayout" Target="../slideLayouts/slideLayout24.xml"/></Relationships>
</file>

<file path=ppt/slideMasters/_rels/slideMaster9.xml.rels><?xml version="1.0" encoding="UTF-8" standalone="yes"?>
<Relationships xmlns="http://schemas.openxmlformats.org/package/2006/relationships"><Relationship Id="rId3" Type="http://schemas.openxmlformats.org/officeDocument/2006/relationships/theme" Target="../theme/theme9.xml"/><Relationship Id="rId2" Type="http://schemas.openxmlformats.org/officeDocument/2006/relationships/slideLayout" Target="../slideLayouts/slideLayout26.xml"/><Relationship Id="rId1" Type="http://schemas.openxmlformats.org/officeDocument/2006/relationships/slideLayout" Target="../slideLayouts/slideLayout25.xml"/></Relationships>
</file>

<file path=ppt/slideMasters/_rels/slideMaster10.xml.rels><?xml version="1.0" encoding="UTF-8" standalone="yes"?>
<Relationships xmlns="http://schemas.openxmlformats.org/package/2006/relationships"><Relationship Id="rId2" Type="http://schemas.openxmlformats.org/officeDocument/2006/relationships/theme" Target="../theme/theme10.xml"/><Relationship Id="rId1" Type="http://schemas.openxmlformats.org/officeDocument/2006/relationships/slideLayout" Target="../slideLayouts/slideLayout27.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pic>
        <p:nvPicPr>
          <p:cNvPr id="7" name="MGH logo">
            <a:extLst>
              <a:ext uri="{FF2B5EF4-FFF2-40B4-BE49-F238E27FC236}">
                <a16:creationId xmlns:a16="http://schemas.microsoft.com/office/drawing/2014/main" id="{BF372B49-B6F5-4826-B4F8-2F8A4FFF8894}"/>
              </a:ext>
            </a:extLst>
          </p:cNvPr>
          <p:cNvPicPr>
            <a:picLocks noChangeAspect="1"/>
          </p:cNvPicPr>
          <p:nvPr userDrawn="1"/>
        </p:nvPicPr>
        <p:blipFill>
          <a:blip r:embed="rId6">
            <a:extLst>
              <a:ext uri="{28A0092B-C50C-407E-A947-70E740481C1C}">
                <a14:useLocalDpi xmlns:a14="http://schemas.microsoft.com/office/drawing/2010/main" val="0"/>
              </a:ext>
            </a:extLst>
          </a:blip>
          <a:stretch>
            <a:fillRect/>
          </a:stretch>
        </p:blipFill>
        <p:spPr>
          <a:xfrm>
            <a:off x="294106" y="283845"/>
            <a:ext cx="999514" cy="999514"/>
          </a:xfrm>
          <a:prstGeom prst="rect">
            <a:avLst/>
          </a:prstGeom>
        </p:spPr>
      </p:pic>
      <p:sp>
        <p:nvSpPr>
          <p:cNvPr id="3" name="MGH Tagline">
            <a:extLst>
              <a:ext uri="{FF2B5EF4-FFF2-40B4-BE49-F238E27FC236}">
                <a16:creationId xmlns:a16="http://schemas.microsoft.com/office/drawing/2014/main" id="{70E12349-CEA7-4006-B6E3-3E283BDBD258}"/>
              </a:ext>
            </a:extLst>
          </p:cNvPr>
          <p:cNvSpPr txBox="1"/>
          <p:nvPr userDrawn="1"/>
        </p:nvSpPr>
        <p:spPr>
          <a:xfrm>
            <a:off x="5060273" y="337349"/>
            <a:ext cx="3873993" cy="338554"/>
          </a:xfrm>
          <a:prstGeom prst="rect">
            <a:avLst/>
          </a:prstGeom>
          <a:noFill/>
        </p:spPr>
        <p:txBody>
          <a:bodyPr wrap="square" lIns="45720" rIns="45720"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600" spc="40" dirty="0">
                <a:effectLst/>
                <a:latin typeface="Arial" panose="020B0604020202020204" pitchFamily="34" charset="0"/>
                <a:ea typeface="Calibri" panose="020F0502020204030204" pitchFamily="34" charset="0"/>
              </a:rPr>
              <a:t>Because learning changes everything.</a:t>
            </a:r>
            <a:r>
              <a:rPr lang="en-US" sz="1050" spc="40" baseline="60000" dirty="0">
                <a:effectLst/>
                <a:latin typeface="Arial" panose="020B0604020202020204" pitchFamily="34" charset="0"/>
                <a:ea typeface="Calibri" panose="020F0502020204030204" pitchFamily="34" charset="0"/>
              </a:rPr>
              <a:t>®</a:t>
            </a:r>
            <a:endParaRPr lang="en-US" sz="1600" spc="40" baseline="60000" dirty="0">
              <a:latin typeface="Arial" panose="020B0604020202020204" pitchFamily="34" charset="0"/>
            </a:endParaRPr>
          </a:p>
        </p:txBody>
      </p:sp>
      <p:sp>
        <p:nvSpPr>
          <p:cNvPr id="5" name="Long Copyright"/>
          <p:cNvSpPr>
            <a:spLocks noGrp="1"/>
          </p:cNvSpPr>
          <p:nvPr>
            <p:ph type="ftr" sz="quarter" idx="3"/>
          </p:nvPr>
        </p:nvSpPr>
        <p:spPr>
          <a:xfrm>
            <a:off x="0" y="6478439"/>
            <a:ext cx="9144000" cy="379562"/>
          </a:xfrm>
          <a:prstGeom prst="rect">
            <a:avLst/>
          </a:prstGeom>
        </p:spPr>
        <p:txBody>
          <a:bodyPr vert="horz" lIns="91440" tIns="45720" rIns="91440" bIns="45720" rtlCol="0" anchor="ctr"/>
          <a:lstStyle>
            <a:lvl1pPr algn="ctr">
              <a:defRPr sz="800">
                <a:solidFill>
                  <a:schemeClr val="tx1"/>
                </a:solidFill>
                <a:latin typeface="Arial" panose="020B0604020202020204" pitchFamily="34" charset="0"/>
              </a:defRPr>
            </a:lvl1pPr>
          </a:lstStyle>
          <a:p>
            <a:pPr defTabSz="457200">
              <a:spcBef>
                <a:spcPct val="20000"/>
              </a:spcBef>
              <a:defRPr/>
            </a:pPr>
            <a:r>
              <a:rPr lang="en-US" dirty="0"/>
              <a:t>Add long copyright</a:t>
            </a:r>
          </a:p>
        </p:txBody>
      </p:sp>
      <p:sp>
        <p:nvSpPr>
          <p:cNvPr id="8" name="MGH Yellow Line">
            <a:extLst>
              <a:ext uri="{FF2B5EF4-FFF2-40B4-BE49-F238E27FC236}">
                <a16:creationId xmlns:a16="http://schemas.microsoft.com/office/drawing/2014/main" id="{86E6E250-D1F9-6444-A77C-4DC8C64A97D7}"/>
              </a:ext>
              <a:ext uri="{C183D7F6-B498-43B3-948B-1728B52AA6E4}">
                <adec:decorative xmlns:adec="http://schemas.microsoft.com/office/drawing/2017/decorative" val="1"/>
              </a:ext>
            </a:extLst>
          </p:cNvPr>
          <p:cNvSpPr/>
          <p:nvPr userDrawn="1"/>
        </p:nvSpPr>
        <p:spPr>
          <a:xfrm>
            <a:off x="0" y="6432547"/>
            <a:ext cx="9144000" cy="54593"/>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tx1"/>
              </a:solidFill>
              <a:latin typeface="Arial" panose="020B0604020202020204" pitchFamily="34" charset="0"/>
            </a:endParaRPr>
          </a:p>
        </p:txBody>
      </p:sp>
    </p:spTree>
    <p:extLst>
      <p:ext uri="{BB962C8B-B14F-4D97-AF65-F5344CB8AC3E}">
        <p14:creationId xmlns:p14="http://schemas.microsoft.com/office/powerpoint/2010/main" val="895458715"/>
      </p:ext>
    </p:extLst>
  </p:cSld>
  <p:clrMap bg1="lt1" tx1="dk1" bg2="lt2" tx2="dk2" accent1="accent1" accent2="accent2" accent3="accent3" accent4="accent4" accent5="accent5" accent6="accent6" hlink="hlink" folHlink="folHlink"/>
  <p:sldLayoutIdLst>
    <p:sldLayoutId id="2147483680" r:id="rId1"/>
    <p:sldLayoutId id="2147483681" r:id="rId2"/>
    <p:sldLayoutId id="2147483682" r:id="rId3"/>
    <p:sldLayoutId id="2147483683" r:id="rId4"/>
  </p:sldLayoutIdLst>
  <p:hf hdr="0" dt="0"/>
  <p:txStyles>
    <p:titleStyle>
      <a:lvl1pPr algn="l" defTabSz="914400" rtl="0" eaLnBrk="1" latinLnBrk="0" hangingPunct="1">
        <a:lnSpc>
          <a:spcPct val="90000"/>
        </a:lnSpc>
        <a:spcBef>
          <a:spcPct val="0"/>
        </a:spcBef>
        <a:buNone/>
        <a:defRPr sz="2400" b="1" kern="1200">
          <a:solidFill>
            <a:schemeClr val="tx2"/>
          </a:solidFill>
          <a:latin typeface="+mj-lt"/>
          <a:ea typeface="+mj-ea"/>
          <a:cs typeface="+mj-cs"/>
        </a:defRPr>
      </a:lvl1pPr>
    </p:titleStyle>
    <p:bodyStyle>
      <a:lvl1pPr marL="0" marR="0" indent="0" algn="l" defTabSz="914400" rtl="0" eaLnBrk="1" fontAlgn="auto" latinLnBrk="0" hangingPunct="1">
        <a:lnSpc>
          <a:spcPct val="100000"/>
        </a:lnSpc>
        <a:spcBef>
          <a:spcPts val="1200"/>
        </a:spcBef>
        <a:spcAft>
          <a:spcPts val="0"/>
        </a:spcAft>
        <a:buClrTx/>
        <a:buSzTx/>
        <a:buFont typeface="Arial" panose="020B0604020202020204" pitchFamily="34" charset="0"/>
        <a:buNone/>
        <a:tabLst/>
        <a:defRPr sz="1400" kern="1200" baseline="0">
          <a:solidFill>
            <a:schemeClr val="tx2"/>
          </a:solidFill>
          <a:latin typeface="+mn-lt"/>
          <a:ea typeface="+mn-ea"/>
          <a:cs typeface="+mn-cs"/>
        </a:defRPr>
      </a:lvl1pPr>
      <a:lvl2pPr marL="230188" indent="-228600" algn="l" defTabSz="914400" rtl="0" eaLnBrk="1" latinLnBrk="0" hangingPunct="1">
        <a:lnSpc>
          <a:spcPct val="100000"/>
        </a:lnSpc>
        <a:spcBef>
          <a:spcPts val="800"/>
        </a:spcBef>
        <a:buClrTx/>
        <a:buFont typeface="Arial" panose="020B0604020202020204" pitchFamily="34" charset="0"/>
        <a:buChar char="•"/>
        <a:defRPr sz="2000" kern="1200">
          <a:solidFill>
            <a:schemeClr val="tx2"/>
          </a:solidFill>
          <a:latin typeface="+mn-lt"/>
          <a:ea typeface="+mn-ea"/>
          <a:cs typeface="+mn-cs"/>
        </a:defRPr>
      </a:lvl2pPr>
      <a:lvl3pPr marL="460375" indent="-228600" algn="l" defTabSz="914400" rtl="0" eaLnBrk="1" latinLnBrk="0" hangingPunct="1">
        <a:lnSpc>
          <a:spcPct val="100000"/>
        </a:lnSpc>
        <a:spcBef>
          <a:spcPts val="800"/>
        </a:spcBef>
        <a:buFont typeface="Arial" panose="020B0604020202020204" pitchFamily="34" charset="0"/>
        <a:buChar char="•"/>
        <a:defRPr sz="1800" kern="1200">
          <a:solidFill>
            <a:schemeClr val="tx2"/>
          </a:solidFill>
          <a:latin typeface="+mn-lt"/>
          <a:ea typeface="+mn-ea"/>
          <a:cs typeface="+mn-cs"/>
        </a:defRPr>
      </a:lvl3pPr>
      <a:lvl4pPr marL="455613" indent="0" algn="l" defTabSz="914400" rtl="0" eaLnBrk="1" latinLnBrk="0" hangingPunct="1">
        <a:lnSpc>
          <a:spcPct val="100000"/>
        </a:lnSpc>
        <a:spcBef>
          <a:spcPts val="800"/>
        </a:spcBef>
        <a:buFont typeface="Arial" panose="020B0604020202020204" pitchFamily="34" charset="0"/>
        <a:buNone/>
        <a:defRPr sz="1400" kern="1200">
          <a:solidFill>
            <a:schemeClr val="tx1"/>
          </a:solidFill>
          <a:latin typeface="+mn-lt"/>
          <a:ea typeface="+mn-ea"/>
          <a:cs typeface="+mn-cs"/>
        </a:defRPr>
      </a:lvl4pPr>
      <a:lvl5pPr marL="685800" indent="0" algn="l" defTabSz="914400" rtl="0" eaLnBrk="1" latinLnBrk="0" hangingPunct="1">
        <a:lnSpc>
          <a:spcPct val="100000"/>
        </a:lnSpc>
        <a:spcBef>
          <a:spcPts val="800"/>
        </a:spcBef>
        <a:buFont typeface="Arial" panose="020B0604020202020204" pitchFamily="34" charset="0"/>
        <a:buNone/>
        <a:defRPr sz="14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360">
          <p15:clr>
            <a:srgbClr val="F26B43"/>
          </p15:clr>
        </p15:guide>
        <p15:guide id="2" orient="horz" pos="192">
          <p15:clr>
            <a:srgbClr val="F26B43"/>
          </p15:clr>
        </p15:guide>
        <p15:guide id="5" pos="2880">
          <p15:clr>
            <a:srgbClr val="F26B43"/>
          </p15:clr>
        </p15:guide>
        <p15:guide id="6" pos="216">
          <p15:clr>
            <a:srgbClr val="F26B43"/>
          </p15:clr>
        </p15:guide>
        <p15:guide id="7" pos="5544">
          <p15:clr>
            <a:srgbClr val="F26B43"/>
          </p15:clr>
        </p15:guide>
        <p15:guide id="9" orient="horz" pos="4211">
          <p15:clr>
            <a:srgbClr val="F26B43"/>
          </p15:clr>
        </p15:guide>
        <p15:guide id="10" orient="horz" pos="960">
          <p15:clr>
            <a:srgbClr val="F26B43"/>
          </p15:clr>
        </p15:guide>
        <p15:guide id="11" orient="horz" pos="4104">
          <p15:clr>
            <a:srgbClr val="F26B43"/>
          </p15:clr>
        </p15:guide>
      </p15:sldGuideLst>
    </p:ext>
  </p:extLst>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pic>
        <p:nvPicPr>
          <p:cNvPr id="7" name="MGH logo">
            <a:extLst>
              <a:ext uri="{FF2B5EF4-FFF2-40B4-BE49-F238E27FC236}">
                <a16:creationId xmlns:a16="http://schemas.microsoft.com/office/drawing/2014/main" id="{BF372B49-B6F5-4826-B4F8-2F8A4FFF8894}"/>
              </a:ext>
            </a:extLst>
          </p:cNvPr>
          <p:cNvPicPr>
            <a:picLocks noChangeAspect="1"/>
          </p:cNvPicPr>
          <p:nvPr userDrawn="1"/>
        </p:nvPicPr>
        <p:blipFill>
          <a:blip r:embed="rId4">
            <a:extLst>
              <a:ext uri="{28A0092B-C50C-407E-A947-70E740481C1C}">
                <a14:useLocalDpi xmlns:a14="http://schemas.microsoft.com/office/drawing/2010/main" val="0"/>
              </a:ext>
            </a:extLst>
          </a:blip>
          <a:stretch>
            <a:fillRect/>
          </a:stretch>
        </p:blipFill>
        <p:spPr>
          <a:xfrm>
            <a:off x="294106" y="283845"/>
            <a:ext cx="999514" cy="999514"/>
          </a:xfrm>
          <a:prstGeom prst="rect">
            <a:avLst/>
          </a:prstGeom>
        </p:spPr>
      </p:pic>
      <p:sp>
        <p:nvSpPr>
          <p:cNvPr id="3" name="MGH Tagline">
            <a:extLst>
              <a:ext uri="{FF2B5EF4-FFF2-40B4-BE49-F238E27FC236}">
                <a16:creationId xmlns:a16="http://schemas.microsoft.com/office/drawing/2014/main" id="{70E12349-CEA7-4006-B6E3-3E283BDBD258}"/>
              </a:ext>
            </a:extLst>
          </p:cNvPr>
          <p:cNvSpPr txBox="1"/>
          <p:nvPr userDrawn="1"/>
        </p:nvSpPr>
        <p:spPr>
          <a:xfrm>
            <a:off x="5060273" y="337349"/>
            <a:ext cx="3873993" cy="338554"/>
          </a:xfrm>
          <a:prstGeom prst="rect">
            <a:avLst/>
          </a:prstGeom>
          <a:noFill/>
        </p:spPr>
        <p:txBody>
          <a:bodyPr wrap="square" lIns="45720" rIns="45720"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40" normalizeH="0" baseline="0" noProof="0" dirty="0">
                <a:ln>
                  <a:noFill/>
                </a:ln>
                <a:solidFill>
                  <a:srgbClr val="000000"/>
                </a:solidFill>
                <a:effectLst/>
                <a:uLnTx/>
                <a:uFillTx/>
                <a:latin typeface="+mj-lt"/>
                <a:ea typeface="Calibri" panose="020F0502020204030204" pitchFamily="34" charset="0"/>
                <a:cs typeface="Arial" panose="020B0604020202020204" pitchFamily="34" charset="0"/>
              </a:rPr>
              <a:t>Because learning changes everything.</a:t>
            </a:r>
            <a:r>
              <a:rPr kumimoji="0" lang="en-US" sz="1050" b="0" i="0" u="none" strike="noStrike" kern="1200" cap="none" spc="40" normalizeH="0" baseline="60000" noProof="0" dirty="0">
                <a:ln>
                  <a:noFill/>
                </a:ln>
                <a:solidFill>
                  <a:srgbClr val="000000"/>
                </a:solidFill>
                <a:effectLst/>
                <a:uLnTx/>
                <a:uFillTx/>
                <a:latin typeface="+mj-lt"/>
                <a:ea typeface="Calibri" panose="020F0502020204030204" pitchFamily="34" charset="0"/>
                <a:cs typeface="Arial" panose="020B0604020202020204" pitchFamily="34" charset="0"/>
              </a:rPr>
              <a:t>®</a:t>
            </a:r>
            <a:endParaRPr kumimoji="0" lang="en-US" sz="1600" b="0" i="0" u="none" strike="noStrike" kern="1200" cap="none" spc="40" normalizeH="0" baseline="60000" noProof="0" dirty="0">
              <a:ln>
                <a:noFill/>
              </a:ln>
              <a:solidFill>
                <a:srgbClr val="000000"/>
              </a:solidFill>
              <a:effectLst/>
              <a:uLnTx/>
              <a:uFillTx/>
              <a:latin typeface="+mj-lt"/>
              <a:ea typeface="+mn-ea"/>
              <a:cs typeface="Arial" panose="020B0604020202020204" pitchFamily="34" charset="0"/>
            </a:endParaRPr>
          </a:p>
        </p:txBody>
      </p:sp>
      <p:sp>
        <p:nvSpPr>
          <p:cNvPr id="5" name="Long Copyright"/>
          <p:cNvSpPr>
            <a:spLocks noGrp="1"/>
          </p:cNvSpPr>
          <p:nvPr>
            <p:ph type="ftr" sz="quarter" idx="3"/>
          </p:nvPr>
        </p:nvSpPr>
        <p:spPr>
          <a:xfrm>
            <a:off x="0" y="6478439"/>
            <a:ext cx="9144000" cy="379562"/>
          </a:xfrm>
          <a:prstGeom prst="rect">
            <a:avLst/>
          </a:prstGeom>
        </p:spPr>
        <p:txBody>
          <a:bodyPr vert="horz" lIns="91440" tIns="45720" rIns="91440" bIns="45720" rtlCol="0" anchor="ctr"/>
          <a:lstStyle>
            <a:lvl1pPr algn="ctr">
              <a:defRPr sz="800">
                <a:solidFill>
                  <a:schemeClr val="tx1"/>
                </a:solidFill>
                <a:latin typeface="Arial" panose="020B0604020202020204" pitchFamily="34" charset="0"/>
              </a:defRPr>
            </a:lvl1pPr>
          </a:lstStyle>
          <a:p>
            <a:pPr defTabSz="457200">
              <a:spcBef>
                <a:spcPct val="20000"/>
              </a:spcBef>
              <a:defRPr/>
            </a:pPr>
            <a:r>
              <a:rPr lang="en-US" dirty="0">
                <a:solidFill>
                  <a:srgbClr val="000000"/>
                </a:solidFill>
              </a:rPr>
              <a:t>Add long copyright</a:t>
            </a:r>
          </a:p>
        </p:txBody>
      </p:sp>
      <p:sp>
        <p:nvSpPr>
          <p:cNvPr id="8" name="MGH Yellow Line">
            <a:extLst>
              <a:ext uri="{FF2B5EF4-FFF2-40B4-BE49-F238E27FC236}">
                <a16:creationId xmlns:a16="http://schemas.microsoft.com/office/drawing/2014/main" id="{86E6E250-D1F9-6444-A77C-4DC8C64A97D7}"/>
              </a:ext>
              <a:ext uri="{C183D7F6-B498-43B3-948B-1728B52AA6E4}">
                <adec:decorative xmlns:adec="http://schemas.microsoft.com/office/drawing/2017/decorative" val="1"/>
              </a:ext>
            </a:extLst>
          </p:cNvPr>
          <p:cNvSpPr/>
          <p:nvPr userDrawn="1"/>
        </p:nvSpPr>
        <p:spPr>
          <a:xfrm>
            <a:off x="0" y="6432547"/>
            <a:ext cx="9144000" cy="54593"/>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000000"/>
              </a:solidFill>
              <a:effectLst/>
              <a:uLnTx/>
              <a:uFillTx/>
              <a:latin typeface="Arial" panose="020B0604020202020204" pitchFamily="34" charset="0"/>
              <a:ea typeface="+mn-ea"/>
              <a:cs typeface="+mn-cs"/>
            </a:endParaRPr>
          </a:p>
        </p:txBody>
      </p:sp>
    </p:spTree>
    <p:extLst>
      <p:ext uri="{BB962C8B-B14F-4D97-AF65-F5344CB8AC3E}">
        <p14:creationId xmlns:p14="http://schemas.microsoft.com/office/powerpoint/2010/main" val="3562864067"/>
      </p:ext>
    </p:extLst>
  </p:cSld>
  <p:clrMap bg1="lt1" tx1="dk1" bg2="lt2" tx2="dk2" accent1="accent1" accent2="accent2" accent3="accent3" accent4="accent4" accent5="accent5" accent6="accent6" hlink="hlink" folHlink="folHlink"/>
  <p:sldLayoutIdLst>
    <p:sldLayoutId id="2147483709" r:id="rId1"/>
    <p:sldLayoutId id="2147483719" r:id="rId2"/>
  </p:sldLayoutIdLst>
  <p:hf hdr="0" dt="0"/>
  <p:txStyles>
    <p:titleStyle>
      <a:lvl1pPr algn="l" defTabSz="914400" rtl="0" eaLnBrk="1" latinLnBrk="0" hangingPunct="1">
        <a:lnSpc>
          <a:spcPct val="90000"/>
        </a:lnSpc>
        <a:spcBef>
          <a:spcPct val="0"/>
        </a:spcBef>
        <a:buNone/>
        <a:defRPr sz="2400" b="1" kern="1200">
          <a:solidFill>
            <a:schemeClr val="tx2"/>
          </a:solidFill>
          <a:latin typeface="+mj-lt"/>
          <a:ea typeface="+mj-ea"/>
          <a:cs typeface="+mj-cs"/>
        </a:defRPr>
      </a:lvl1pPr>
    </p:titleStyle>
    <p:bodyStyle>
      <a:lvl1pPr marL="0" marR="0" indent="0" algn="l" defTabSz="914400" rtl="0" eaLnBrk="1" fontAlgn="auto" latinLnBrk="0" hangingPunct="1">
        <a:lnSpc>
          <a:spcPct val="100000"/>
        </a:lnSpc>
        <a:spcBef>
          <a:spcPts val="1200"/>
        </a:spcBef>
        <a:spcAft>
          <a:spcPts val="0"/>
        </a:spcAft>
        <a:buClrTx/>
        <a:buSzTx/>
        <a:buFont typeface="Arial" panose="020B0604020202020204" pitchFamily="34" charset="0"/>
        <a:buNone/>
        <a:tabLst/>
        <a:defRPr sz="1400" kern="1200" baseline="0">
          <a:solidFill>
            <a:schemeClr val="tx2"/>
          </a:solidFill>
          <a:latin typeface="+mn-lt"/>
          <a:ea typeface="+mn-ea"/>
          <a:cs typeface="+mn-cs"/>
        </a:defRPr>
      </a:lvl1pPr>
      <a:lvl2pPr marL="230188" indent="-228600" algn="l" defTabSz="914400" rtl="0" eaLnBrk="1" latinLnBrk="0" hangingPunct="1">
        <a:lnSpc>
          <a:spcPct val="100000"/>
        </a:lnSpc>
        <a:spcBef>
          <a:spcPts val="800"/>
        </a:spcBef>
        <a:buClrTx/>
        <a:buFont typeface="Arial" panose="020B0604020202020204" pitchFamily="34" charset="0"/>
        <a:buChar char="•"/>
        <a:defRPr sz="2000" kern="1200">
          <a:solidFill>
            <a:schemeClr val="tx2"/>
          </a:solidFill>
          <a:latin typeface="+mn-lt"/>
          <a:ea typeface="+mn-ea"/>
          <a:cs typeface="+mn-cs"/>
        </a:defRPr>
      </a:lvl2pPr>
      <a:lvl3pPr marL="460375" indent="-228600" algn="l" defTabSz="914400" rtl="0" eaLnBrk="1" latinLnBrk="0" hangingPunct="1">
        <a:lnSpc>
          <a:spcPct val="100000"/>
        </a:lnSpc>
        <a:spcBef>
          <a:spcPts val="800"/>
        </a:spcBef>
        <a:buFont typeface="Arial" panose="020B0604020202020204" pitchFamily="34" charset="0"/>
        <a:buChar char="•"/>
        <a:defRPr sz="1800" kern="1200">
          <a:solidFill>
            <a:schemeClr val="tx2"/>
          </a:solidFill>
          <a:latin typeface="+mn-lt"/>
          <a:ea typeface="+mn-ea"/>
          <a:cs typeface="+mn-cs"/>
        </a:defRPr>
      </a:lvl3pPr>
      <a:lvl4pPr marL="455613" indent="0" algn="l" defTabSz="914400" rtl="0" eaLnBrk="1" latinLnBrk="0" hangingPunct="1">
        <a:lnSpc>
          <a:spcPct val="100000"/>
        </a:lnSpc>
        <a:spcBef>
          <a:spcPts val="800"/>
        </a:spcBef>
        <a:buFont typeface="Arial" panose="020B0604020202020204" pitchFamily="34" charset="0"/>
        <a:buNone/>
        <a:defRPr sz="1400" kern="1200">
          <a:solidFill>
            <a:schemeClr val="tx1"/>
          </a:solidFill>
          <a:latin typeface="+mn-lt"/>
          <a:ea typeface="+mn-ea"/>
          <a:cs typeface="+mn-cs"/>
        </a:defRPr>
      </a:lvl4pPr>
      <a:lvl5pPr marL="685800" indent="0" algn="l" defTabSz="914400" rtl="0" eaLnBrk="1" latinLnBrk="0" hangingPunct="1">
        <a:lnSpc>
          <a:spcPct val="100000"/>
        </a:lnSpc>
        <a:spcBef>
          <a:spcPts val="800"/>
        </a:spcBef>
        <a:buFont typeface="Arial" panose="020B0604020202020204" pitchFamily="34" charset="0"/>
        <a:buNone/>
        <a:defRPr sz="14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360">
          <p15:clr>
            <a:srgbClr val="F26B43"/>
          </p15:clr>
        </p15:guide>
        <p15:guide id="2" orient="horz" pos="192">
          <p15:clr>
            <a:srgbClr val="F26B43"/>
          </p15:clr>
        </p15:guide>
        <p15:guide id="5" pos="2880">
          <p15:clr>
            <a:srgbClr val="F26B43"/>
          </p15:clr>
        </p15:guide>
        <p15:guide id="6" pos="216">
          <p15:clr>
            <a:srgbClr val="F26B43"/>
          </p15:clr>
        </p15:guide>
        <p15:guide id="7" pos="5544">
          <p15:clr>
            <a:srgbClr val="F26B43"/>
          </p15:clr>
        </p15:guide>
        <p15:guide id="9" orient="horz" pos="4211">
          <p15:clr>
            <a:srgbClr val="F26B43"/>
          </p15:clr>
        </p15:guide>
        <p15:guide id="10" orient="horz" pos="960">
          <p15:clr>
            <a:srgbClr val="F26B43"/>
          </p15:clr>
        </p15:guide>
        <p15:guide id="11" orient="horz" pos="4104">
          <p15:clr>
            <a:srgbClr val="F26B43"/>
          </p15:clr>
        </p15:guide>
      </p15:sldGuideLst>
    </p:ext>
  </p:extLst>
</p:sldMaster>
</file>

<file path=ppt/slideMasters/slideMaster3.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3" name="Title Placeholder">
            <a:extLst>
              <a:ext uri="{FF2B5EF4-FFF2-40B4-BE49-F238E27FC236}">
                <a16:creationId xmlns:a16="http://schemas.microsoft.com/office/drawing/2014/main" id="{881C4C4E-EEEF-442A-AE3B-63C7E062F18C}"/>
              </a:ext>
            </a:extLst>
          </p:cNvPr>
          <p:cNvSpPr>
            <a:spLocks noGrp="1"/>
          </p:cNvSpPr>
          <p:nvPr>
            <p:ph type="title"/>
          </p:nvPr>
        </p:nvSpPr>
        <p:spPr>
          <a:xfrm>
            <a:off x="342900" y="136257"/>
            <a:ext cx="8458200" cy="685800"/>
          </a:xfrm>
          <a:prstGeom prst="rect">
            <a:avLst/>
          </a:prstGeom>
        </p:spPr>
        <p:txBody>
          <a:bodyPr vert="horz" lIns="91440" tIns="45720" rIns="91440" bIns="45720" rtlCol="0" anchor="ctr">
            <a:normAutofit/>
          </a:bodyPr>
          <a:lstStyle/>
          <a:p>
            <a:r>
              <a:rPr lang="en-US" dirty="0"/>
              <a:t>Title goes here</a:t>
            </a:r>
          </a:p>
        </p:txBody>
      </p:sp>
      <p:sp>
        <p:nvSpPr>
          <p:cNvPr id="5" name="Text Placeholder">
            <a:extLst>
              <a:ext uri="{FF2B5EF4-FFF2-40B4-BE49-F238E27FC236}">
                <a16:creationId xmlns:a16="http://schemas.microsoft.com/office/drawing/2014/main" id="{4F2C87DD-ADFA-433D-B7C8-4E9E42BC9E0F}"/>
              </a:ext>
            </a:extLst>
          </p:cNvPr>
          <p:cNvSpPr>
            <a:spLocks noGrp="1"/>
          </p:cNvSpPr>
          <p:nvPr>
            <p:ph type="body" idx="1"/>
          </p:nvPr>
        </p:nvSpPr>
        <p:spPr>
          <a:xfrm>
            <a:off x="342900" y="1273877"/>
            <a:ext cx="8458200" cy="4944374"/>
          </a:xfrm>
          <a:prstGeom prst="rect">
            <a:avLst/>
          </a:prstGeom>
        </p:spPr>
        <p:txBody>
          <a:bodyPr vert="horz" lIns="91440" tIns="45720" rIns="91440" bIns="45720" rtlCol="0">
            <a:normAutofit/>
          </a:bodyPr>
          <a:lstStyle/>
          <a:p>
            <a:pPr lvl="0"/>
            <a:r>
              <a:rPr lang="en-US" dirty="0"/>
              <a:t>Edit Master text styles</a:t>
            </a:r>
          </a:p>
          <a:p>
            <a:pPr lvl="1"/>
            <a:r>
              <a:rPr lang="en-US" dirty="0"/>
              <a:t>Second level</a:t>
            </a:r>
          </a:p>
          <a:p>
            <a:pPr lvl="2"/>
            <a:r>
              <a:rPr lang="en-US" dirty="0"/>
              <a:t>Third level</a:t>
            </a:r>
          </a:p>
        </p:txBody>
      </p:sp>
      <p:sp>
        <p:nvSpPr>
          <p:cNvPr id="8" name="MGH Yellow Line">
            <a:extLst>
              <a:ext uri="{FF2B5EF4-FFF2-40B4-BE49-F238E27FC236}">
                <a16:creationId xmlns:a16="http://schemas.microsoft.com/office/drawing/2014/main" id="{86E6E250-D1F9-6444-A77C-4DC8C64A97D7}"/>
              </a:ext>
              <a:ext uri="{C183D7F6-B498-43B3-948B-1728B52AA6E4}">
                <adec:decorative xmlns:adec="http://schemas.microsoft.com/office/drawing/2017/decorative" val="1"/>
              </a:ext>
            </a:extLst>
          </p:cNvPr>
          <p:cNvSpPr/>
          <p:nvPr userDrawn="1"/>
        </p:nvSpPr>
        <p:spPr>
          <a:xfrm>
            <a:off x="0" y="6622319"/>
            <a:ext cx="9144000" cy="54593"/>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latin typeface="Arial" panose="020B0604020202020204" pitchFamily="34" charset="0"/>
            </a:endParaRPr>
          </a:p>
        </p:txBody>
      </p:sp>
      <p:sp>
        <p:nvSpPr>
          <p:cNvPr id="2" name="Short Copyright">
            <a:extLst>
              <a:ext uri="{FF2B5EF4-FFF2-40B4-BE49-F238E27FC236}">
                <a16:creationId xmlns:a16="http://schemas.microsoft.com/office/drawing/2014/main" id="{36838A37-515E-4F5C-BF9F-CE51891A9C27}"/>
              </a:ext>
            </a:extLst>
          </p:cNvPr>
          <p:cNvSpPr txBox="1"/>
          <p:nvPr userDrawn="1"/>
        </p:nvSpPr>
        <p:spPr>
          <a:xfrm>
            <a:off x="215658" y="6664280"/>
            <a:ext cx="1233578" cy="215444"/>
          </a:xfrm>
          <a:prstGeom prst="rect">
            <a:avLst/>
          </a:prstGeom>
          <a:noFill/>
        </p:spPr>
        <p:txBody>
          <a:bodyPr wrap="square" lIns="45720" rIns="45720" rtlCol="0" anchor="ctr">
            <a:spAutoFit/>
          </a:bodyPr>
          <a:lstStyle/>
          <a:p>
            <a:r>
              <a:rPr lang="en-US" sz="800" b="0" dirty="0">
                <a:solidFill>
                  <a:schemeClr val="tx1"/>
                </a:solidFill>
                <a:latin typeface="Arial" panose="020B0604020202020204" pitchFamily="34" charset="0"/>
              </a:rPr>
              <a:t>© McGraw Hill LLC</a:t>
            </a:r>
          </a:p>
        </p:txBody>
      </p:sp>
      <p:sp>
        <p:nvSpPr>
          <p:cNvPr id="12" name="Slide Number Placeholder">
            <a:extLst>
              <a:ext uri="{FF2B5EF4-FFF2-40B4-BE49-F238E27FC236}">
                <a16:creationId xmlns:a16="http://schemas.microsoft.com/office/drawing/2014/main" id="{C2E4AF62-4201-4F5D-966F-4A59CD13C9F3}"/>
              </a:ext>
            </a:extLst>
          </p:cNvPr>
          <p:cNvSpPr>
            <a:spLocks noGrp="1"/>
          </p:cNvSpPr>
          <p:nvPr>
            <p:ph type="sldNum" sz="quarter" idx="4"/>
          </p:nvPr>
        </p:nvSpPr>
        <p:spPr>
          <a:xfrm>
            <a:off x="8626412" y="6673531"/>
            <a:ext cx="355840" cy="161396"/>
          </a:xfrm>
          <a:prstGeom prst="rect">
            <a:avLst/>
          </a:prstGeom>
        </p:spPr>
        <p:txBody>
          <a:bodyPr vert="horz" lIns="45720" tIns="45720" rIns="45720" bIns="45720" rtlCol="0" anchor="ctr"/>
          <a:lstStyle>
            <a:lvl1pPr algn="r">
              <a:defRPr sz="800">
                <a:solidFill>
                  <a:schemeClr val="tx1"/>
                </a:solidFill>
                <a:latin typeface="Arial" panose="020B0604020202020204" pitchFamily="34" charset="0"/>
              </a:defRPr>
            </a:lvl1pPr>
          </a:lstStyle>
          <a:p>
            <a:fld id="{68151E55-6873-49E2-B8D5-2F265E6F1973}" type="slidenum">
              <a:rPr lang="en-US" smtClean="0"/>
              <a:pPr/>
              <a:t>‹#›</a:t>
            </a:fld>
            <a:endParaRPr lang="en-US" dirty="0"/>
          </a:p>
        </p:txBody>
      </p:sp>
    </p:spTree>
    <p:extLst>
      <p:ext uri="{BB962C8B-B14F-4D97-AF65-F5344CB8AC3E}">
        <p14:creationId xmlns:p14="http://schemas.microsoft.com/office/powerpoint/2010/main" val="881564708"/>
      </p:ext>
    </p:extLst>
  </p:cSld>
  <p:clrMap bg1="lt1" tx1="dk1" bg2="lt2" tx2="dk2" accent1="accent1" accent2="accent2" accent3="accent3" accent4="accent4" accent5="accent5" accent6="accent6" hlink="hlink" folHlink="folHlink"/>
  <p:sldLayoutIdLst>
    <p:sldLayoutId id="2147483692" r:id="rId1"/>
    <p:sldLayoutId id="2147483693" r:id="rId2"/>
    <p:sldLayoutId id="2147483699" r:id="rId3"/>
    <p:sldLayoutId id="2147483695" r:id="rId4"/>
    <p:sldLayoutId id="2147483696" r:id="rId5"/>
    <p:sldLayoutId id="2147483697" r:id="rId6"/>
  </p:sldLayoutIdLst>
  <p:hf hdr="0" dt="0"/>
  <p:txStyles>
    <p:titleStyle>
      <a:lvl1pPr algn="l" defTabSz="914400" rtl="0" eaLnBrk="1" latinLnBrk="0" hangingPunct="1">
        <a:lnSpc>
          <a:spcPct val="90000"/>
        </a:lnSpc>
        <a:spcBef>
          <a:spcPct val="0"/>
        </a:spcBef>
        <a:buNone/>
        <a:defRPr sz="2400" b="1" kern="1200">
          <a:solidFill>
            <a:schemeClr val="tx2"/>
          </a:solidFill>
          <a:latin typeface="Arial" panose="020B0604020202020204" pitchFamily="34" charset="0"/>
          <a:ea typeface="+mj-ea"/>
          <a:cs typeface="+mj-cs"/>
        </a:defRPr>
      </a:lvl1pPr>
    </p:titleStyle>
    <p:bodyStyle>
      <a:lvl1pPr marL="0" marR="0" indent="0" algn="l" defTabSz="914400" rtl="0" eaLnBrk="1" fontAlgn="auto" latinLnBrk="0" hangingPunct="1">
        <a:lnSpc>
          <a:spcPct val="100000"/>
        </a:lnSpc>
        <a:spcBef>
          <a:spcPts val="0"/>
        </a:spcBef>
        <a:spcAft>
          <a:spcPts val="800"/>
        </a:spcAft>
        <a:buClrTx/>
        <a:buSzTx/>
        <a:buFont typeface="Arial" panose="020B0604020202020204" pitchFamily="34" charset="0"/>
        <a:buNone/>
        <a:tabLst/>
        <a:defRPr sz="2000" kern="1200">
          <a:solidFill>
            <a:schemeClr val="tx2"/>
          </a:solidFill>
          <a:latin typeface="Arial" panose="020B0604020202020204" pitchFamily="34" charset="0"/>
          <a:ea typeface="+mn-ea"/>
          <a:cs typeface="+mn-cs"/>
        </a:defRPr>
      </a:lvl1pPr>
      <a:lvl2pPr marL="344488" indent="-342900" algn="l" defTabSz="914400" rtl="0" eaLnBrk="1" latinLnBrk="0" hangingPunct="1">
        <a:lnSpc>
          <a:spcPct val="100000"/>
        </a:lnSpc>
        <a:spcBef>
          <a:spcPts val="800"/>
        </a:spcBef>
        <a:spcAft>
          <a:spcPts val="800"/>
        </a:spcAft>
        <a:buClrTx/>
        <a:buFont typeface="Arial" panose="020B0604020202020204" pitchFamily="34" charset="0"/>
        <a:buChar char="•"/>
        <a:defRPr sz="2000" kern="1200">
          <a:solidFill>
            <a:schemeClr val="tx2"/>
          </a:solidFill>
          <a:latin typeface="Arial" panose="020B0604020202020204" pitchFamily="34" charset="0"/>
          <a:ea typeface="+mn-ea"/>
          <a:cs typeface="+mn-cs"/>
        </a:defRPr>
      </a:lvl2pPr>
      <a:lvl3pPr marL="517525" indent="-285750" algn="l" defTabSz="914400" rtl="0" eaLnBrk="1" latinLnBrk="0" hangingPunct="1">
        <a:lnSpc>
          <a:spcPct val="100000"/>
        </a:lnSpc>
        <a:spcBef>
          <a:spcPts val="800"/>
        </a:spcBef>
        <a:spcAft>
          <a:spcPts val="800"/>
        </a:spcAft>
        <a:buFont typeface="Arial" panose="020B0604020202020204" pitchFamily="34" charset="0"/>
        <a:buChar char="•"/>
        <a:defRPr sz="1800" kern="1200">
          <a:solidFill>
            <a:schemeClr val="tx2"/>
          </a:solidFill>
          <a:latin typeface="Arial" panose="020B0604020202020204" pitchFamily="34" charset="0"/>
          <a:ea typeface="+mn-ea"/>
          <a:cs typeface="+mn-cs"/>
        </a:defRPr>
      </a:lvl3pPr>
      <a:lvl4pPr marL="741363" indent="-285750" algn="l" defTabSz="914400" rtl="0" eaLnBrk="1" latinLnBrk="0" hangingPunct="1">
        <a:lnSpc>
          <a:spcPct val="100000"/>
        </a:lnSpc>
        <a:spcBef>
          <a:spcPts val="800"/>
        </a:spcBef>
        <a:spcAft>
          <a:spcPts val="800"/>
        </a:spcAft>
        <a:buFont typeface="Arial" panose="020B0604020202020204" pitchFamily="34" charset="0"/>
        <a:buChar char="•"/>
        <a:defRPr sz="1200" kern="1200">
          <a:solidFill>
            <a:schemeClr val="tx1"/>
          </a:solidFill>
          <a:latin typeface="+mn-lt"/>
          <a:ea typeface="+mn-ea"/>
          <a:cs typeface="+mn-cs"/>
        </a:defRPr>
      </a:lvl4pPr>
      <a:lvl5pPr marL="971550" indent="-285750" algn="l" defTabSz="914400" rtl="0" eaLnBrk="1" latinLnBrk="0" hangingPunct="1">
        <a:lnSpc>
          <a:spcPct val="100000"/>
        </a:lnSpc>
        <a:spcBef>
          <a:spcPts val="800"/>
        </a:spcBef>
        <a:buFont typeface="Arial" panose="020B0604020202020204" pitchFamily="34" charset="0"/>
        <a:buChar char="•"/>
        <a:defRPr sz="12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2" orient="horz" pos="192">
          <p15:clr>
            <a:srgbClr val="F26B43"/>
          </p15:clr>
        </p15:guide>
        <p15:guide id="6" pos="216">
          <p15:clr>
            <a:srgbClr val="F26B43"/>
          </p15:clr>
        </p15:guide>
        <p15:guide id="7" pos="5544">
          <p15:clr>
            <a:srgbClr val="F26B43"/>
          </p15:clr>
        </p15:guide>
        <p15:guide id="9" orient="horz" pos="4211">
          <p15:clr>
            <a:srgbClr val="F26B43"/>
          </p15:clr>
        </p15:guide>
        <p15:guide id="10" orient="horz" pos="624" userDrawn="1">
          <p15:clr>
            <a:srgbClr val="F26B43"/>
          </p15:clr>
        </p15:guide>
        <p15:guide id="11" orient="horz" pos="4104">
          <p15:clr>
            <a:srgbClr val="F26B43"/>
          </p15:clr>
        </p15:guide>
        <p15:guide id="12" orient="horz" pos="864" userDrawn="1">
          <p15:clr>
            <a:srgbClr val="F26B43"/>
          </p15:clr>
        </p15:guide>
        <p15:guide id="13" orient="horz" pos="360" userDrawn="1">
          <p15:clr>
            <a:srgbClr val="F26B43"/>
          </p15:clr>
        </p15:guide>
        <p15:guide id="14" orient="horz" pos="3936" userDrawn="1">
          <p15:clr>
            <a:srgbClr val="F26B43"/>
          </p15:clr>
        </p15:guide>
        <p15:guide id="15" pos="984" userDrawn="1">
          <p15:clr>
            <a:srgbClr val="F26B43"/>
          </p15:clr>
        </p15:guide>
        <p15:guide id="16" pos="5376" userDrawn="1">
          <p15:clr>
            <a:srgbClr val="F26B43"/>
          </p15:clr>
        </p15:guide>
        <p15:guide id="17" pos="264" userDrawn="1">
          <p15:clr>
            <a:srgbClr val="F26B43"/>
          </p15:clr>
        </p15:guide>
      </p15:sldGuideLst>
    </p:ext>
  </p:extLst>
</p:sldMaster>
</file>

<file path=ppt/slideMasters/slideMaster4.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3" name="Title Placeholder">
            <a:extLst>
              <a:ext uri="{FF2B5EF4-FFF2-40B4-BE49-F238E27FC236}">
                <a16:creationId xmlns:a16="http://schemas.microsoft.com/office/drawing/2014/main" id="{881C4C4E-EEEF-442A-AE3B-63C7E062F18C}"/>
              </a:ext>
            </a:extLst>
          </p:cNvPr>
          <p:cNvSpPr>
            <a:spLocks noGrp="1"/>
          </p:cNvSpPr>
          <p:nvPr>
            <p:ph type="title"/>
          </p:nvPr>
        </p:nvSpPr>
        <p:spPr>
          <a:xfrm>
            <a:off x="342900" y="292608"/>
            <a:ext cx="8458200" cy="685800"/>
          </a:xfrm>
          <a:prstGeom prst="rect">
            <a:avLst/>
          </a:prstGeom>
        </p:spPr>
        <p:txBody>
          <a:bodyPr vert="horz" lIns="91440" tIns="45720" rIns="91440" bIns="45720" rtlCol="0" anchor="ctr">
            <a:normAutofit/>
          </a:bodyPr>
          <a:lstStyle/>
          <a:p>
            <a:r>
              <a:rPr lang="en-US" dirty="0"/>
              <a:t>Title goes here</a:t>
            </a:r>
          </a:p>
        </p:txBody>
      </p:sp>
      <p:sp>
        <p:nvSpPr>
          <p:cNvPr id="5" name="Text Placeholder">
            <a:extLst>
              <a:ext uri="{FF2B5EF4-FFF2-40B4-BE49-F238E27FC236}">
                <a16:creationId xmlns:a16="http://schemas.microsoft.com/office/drawing/2014/main" id="{4F2C87DD-ADFA-433D-B7C8-4E9E42BC9E0F}"/>
              </a:ext>
            </a:extLst>
          </p:cNvPr>
          <p:cNvSpPr>
            <a:spLocks noGrp="1"/>
          </p:cNvSpPr>
          <p:nvPr>
            <p:ph type="body" idx="1"/>
          </p:nvPr>
        </p:nvSpPr>
        <p:spPr>
          <a:xfrm>
            <a:off x="342900" y="1273877"/>
            <a:ext cx="8458200" cy="4944374"/>
          </a:xfrm>
          <a:prstGeom prst="rect">
            <a:avLst/>
          </a:prstGeom>
        </p:spPr>
        <p:txBody>
          <a:bodyPr vert="horz" lIns="91440" tIns="45720" rIns="91440" bIns="45720" rtlCol="0">
            <a:normAutofit/>
          </a:bodyPr>
          <a:lstStyle/>
          <a:p>
            <a:pPr lvl="0"/>
            <a:r>
              <a:rPr lang="en-US" dirty="0"/>
              <a:t>Edit Master text styles</a:t>
            </a:r>
          </a:p>
          <a:p>
            <a:pPr lvl="1"/>
            <a:r>
              <a:rPr lang="en-US" dirty="0"/>
              <a:t>Second level</a:t>
            </a:r>
          </a:p>
          <a:p>
            <a:pPr lvl="2"/>
            <a:r>
              <a:rPr lang="en-US" dirty="0"/>
              <a:t>Third level</a:t>
            </a:r>
          </a:p>
        </p:txBody>
      </p:sp>
      <p:sp>
        <p:nvSpPr>
          <p:cNvPr id="8" name="MGH Yellow Line">
            <a:extLst>
              <a:ext uri="{FF2B5EF4-FFF2-40B4-BE49-F238E27FC236}">
                <a16:creationId xmlns:a16="http://schemas.microsoft.com/office/drawing/2014/main" id="{86E6E250-D1F9-6444-A77C-4DC8C64A97D7}"/>
              </a:ext>
              <a:ext uri="{C183D7F6-B498-43B3-948B-1728B52AA6E4}">
                <adec:decorative xmlns:adec="http://schemas.microsoft.com/office/drawing/2017/decorative" val="1"/>
              </a:ext>
            </a:extLst>
          </p:cNvPr>
          <p:cNvSpPr/>
          <p:nvPr userDrawn="1"/>
        </p:nvSpPr>
        <p:spPr>
          <a:xfrm>
            <a:off x="0" y="6622319"/>
            <a:ext cx="9144000" cy="54593"/>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latin typeface="Arial" panose="020B0604020202020204" pitchFamily="34" charset="0"/>
            </a:endParaRPr>
          </a:p>
        </p:txBody>
      </p:sp>
      <p:sp>
        <p:nvSpPr>
          <p:cNvPr id="2" name="Short Copyright">
            <a:extLst>
              <a:ext uri="{FF2B5EF4-FFF2-40B4-BE49-F238E27FC236}">
                <a16:creationId xmlns:a16="http://schemas.microsoft.com/office/drawing/2014/main" id="{36838A37-515E-4F5C-BF9F-CE51891A9C27}"/>
              </a:ext>
            </a:extLst>
          </p:cNvPr>
          <p:cNvSpPr txBox="1"/>
          <p:nvPr userDrawn="1"/>
        </p:nvSpPr>
        <p:spPr>
          <a:xfrm>
            <a:off x="215658" y="6659518"/>
            <a:ext cx="1233578" cy="215444"/>
          </a:xfrm>
          <a:prstGeom prst="rect">
            <a:avLst/>
          </a:prstGeom>
          <a:noFill/>
        </p:spPr>
        <p:txBody>
          <a:bodyPr wrap="square" lIns="45720" rIns="45720" rtlCol="0" anchor="ctr">
            <a:spAutoFit/>
          </a:bodyPr>
          <a:lstStyle/>
          <a:p>
            <a:r>
              <a:rPr lang="en-US" sz="800" b="0" dirty="0">
                <a:solidFill>
                  <a:schemeClr val="tx1"/>
                </a:solidFill>
                <a:latin typeface="Arial" panose="020B0604020202020204" pitchFamily="34" charset="0"/>
              </a:rPr>
              <a:t>© McGraw Hill LLC</a:t>
            </a:r>
          </a:p>
        </p:txBody>
      </p:sp>
      <p:sp>
        <p:nvSpPr>
          <p:cNvPr id="12" name="Slide Number Placeholder">
            <a:extLst>
              <a:ext uri="{FF2B5EF4-FFF2-40B4-BE49-F238E27FC236}">
                <a16:creationId xmlns:a16="http://schemas.microsoft.com/office/drawing/2014/main" id="{C2E4AF62-4201-4F5D-966F-4A59CD13C9F3}"/>
              </a:ext>
            </a:extLst>
          </p:cNvPr>
          <p:cNvSpPr>
            <a:spLocks noGrp="1"/>
          </p:cNvSpPr>
          <p:nvPr>
            <p:ph type="sldNum" sz="quarter" idx="4"/>
          </p:nvPr>
        </p:nvSpPr>
        <p:spPr>
          <a:xfrm>
            <a:off x="8626412" y="6676186"/>
            <a:ext cx="355840" cy="180170"/>
          </a:xfrm>
          <a:prstGeom prst="rect">
            <a:avLst/>
          </a:prstGeom>
        </p:spPr>
        <p:txBody>
          <a:bodyPr vert="horz" lIns="45720" tIns="45720" rIns="45720" bIns="45720" rtlCol="0" anchor="ctr"/>
          <a:lstStyle>
            <a:lvl1pPr algn="r">
              <a:defRPr sz="800">
                <a:solidFill>
                  <a:schemeClr val="tx1"/>
                </a:solidFill>
                <a:latin typeface="Arial" panose="020B0604020202020204" pitchFamily="34" charset="0"/>
              </a:defRPr>
            </a:lvl1pPr>
          </a:lstStyle>
          <a:p>
            <a:fld id="{68151E55-6873-49E2-B8D5-2F265E6F1973}" type="slidenum">
              <a:rPr lang="en-US" smtClean="0"/>
              <a:pPr/>
              <a:t>‹#›</a:t>
            </a:fld>
            <a:endParaRPr lang="en-US" dirty="0"/>
          </a:p>
        </p:txBody>
      </p:sp>
    </p:spTree>
    <p:extLst>
      <p:ext uri="{BB962C8B-B14F-4D97-AF65-F5344CB8AC3E}">
        <p14:creationId xmlns:p14="http://schemas.microsoft.com/office/powerpoint/2010/main" val="4141302712"/>
      </p:ext>
    </p:extLst>
  </p:cSld>
  <p:clrMap bg1="lt1" tx1="dk1" bg2="lt2" tx2="dk2" accent1="accent1" accent2="accent2" accent3="accent3" accent4="accent4" accent5="accent5" accent6="accent6" hlink="hlink" folHlink="folHlink"/>
  <p:sldLayoutIdLst>
    <p:sldLayoutId id="2147483711" r:id="rId1"/>
    <p:sldLayoutId id="2147483726" r:id="rId2"/>
    <p:sldLayoutId id="2147483713" r:id="rId3"/>
    <p:sldLayoutId id="2147483714" r:id="rId4"/>
    <p:sldLayoutId id="2147483715" r:id="rId5"/>
    <p:sldLayoutId id="2147483716" r:id="rId6"/>
    <p:sldLayoutId id="2147483717" r:id="rId7"/>
  </p:sldLayoutIdLst>
  <p:hf hdr="0" dt="0"/>
  <p:txStyles>
    <p:titleStyle>
      <a:lvl1pPr algn="ctr" defTabSz="914400" rtl="0" eaLnBrk="1" latinLnBrk="0" hangingPunct="1">
        <a:lnSpc>
          <a:spcPct val="90000"/>
        </a:lnSpc>
        <a:spcBef>
          <a:spcPct val="0"/>
        </a:spcBef>
        <a:buNone/>
        <a:defRPr sz="3200" b="1" kern="1200">
          <a:solidFill>
            <a:schemeClr val="tx2"/>
          </a:solidFill>
          <a:latin typeface="Arial" panose="020B0604020202020204" pitchFamily="34" charset="0"/>
          <a:ea typeface="+mj-ea"/>
          <a:cs typeface="+mj-cs"/>
        </a:defRPr>
      </a:lvl1pPr>
    </p:titleStyle>
    <p:bodyStyle>
      <a:lvl1pPr marL="0" marR="0" indent="0" algn="l" defTabSz="914400" rtl="0" eaLnBrk="1" fontAlgn="auto" latinLnBrk="0" hangingPunct="1">
        <a:lnSpc>
          <a:spcPct val="100000"/>
        </a:lnSpc>
        <a:spcBef>
          <a:spcPts val="0"/>
        </a:spcBef>
        <a:spcAft>
          <a:spcPts val="800"/>
        </a:spcAft>
        <a:buClrTx/>
        <a:buSzTx/>
        <a:buFont typeface="Arial" panose="020B0604020202020204" pitchFamily="34" charset="0"/>
        <a:buNone/>
        <a:tabLst/>
        <a:defRPr sz="2000" kern="1200">
          <a:solidFill>
            <a:schemeClr val="tx2"/>
          </a:solidFill>
          <a:latin typeface="Arial" panose="020B0604020202020204" pitchFamily="34" charset="0"/>
          <a:ea typeface="+mn-ea"/>
          <a:cs typeface="+mn-cs"/>
        </a:defRPr>
      </a:lvl1pPr>
      <a:lvl2pPr marL="344488" indent="-342900" algn="l" defTabSz="914400" rtl="0" eaLnBrk="1" latinLnBrk="0" hangingPunct="1">
        <a:lnSpc>
          <a:spcPct val="100000"/>
        </a:lnSpc>
        <a:spcBef>
          <a:spcPts val="800"/>
        </a:spcBef>
        <a:spcAft>
          <a:spcPts val="800"/>
        </a:spcAft>
        <a:buClrTx/>
        <a:buFont typeface="Arial" panose="020B0604020202020204" pitchFamily="34" charset="0"/>
        <a:buChar char="•"/>
        <a:defRPr sz="2000" kern="1200">
          <a:solidFill>
            <a:schemeClr val="tx2"/>
          </a:solidFill>
          <a:latin typeface="Arial" panose="020B0604020202020204" pitchFamily="34" charset="0"/>
          <a:ea typeface="+mn-ea"/>
          <a:cs typeface="+mn-cs"/>
        </a:defRPr>
      </a:lvl2pPr>
      <a:lvl3pPr marL="694944" indent="-347472" algn="l" defTabSz="914400" rtl="0" eaLnBrk="1" latinLnBrk="0" hangingPunct="1">
        <a:lnSpc>
          <a:spcPct val="100000"/>
        </a:lnSpc>
        <a:spcBef>
          <a:spcPts val="800"/>
        </a:spcBef>
        <a:spcAft>
          <a:spcPts val="800"/>
        </a:spcAft>
        <a:buFont typeface="Arial" panose="020B0604020202020204" pitchFamily="34" charset="0"/>
        <a:buChar char="•"/>
        <a:defRPr sz="1800" kern="1200">
          <a:solidFill>
            <a:schemeClr val="tx2"/>
          </a:solidFill>
          <a:latin typeface="Arial" panose="020B0604020202020204" pitchFamily="34" charset="0"/>
          <a:ea typeface="+mn-ea"/>
          <a:cs typeface="+mn-cs"/>
        </a:defRPr>
      </a:lvl3pPr>
      <a:lvl4pPr marL="741363" indent="-285750" algn="l" defTabSz="914400" rtl="0" eaLnBrk="1" latinLnBrk="0" hangingPunct="1">
        <a:lnSpc>
          <a:spcPct val="100000"/>
        </a:lnSpc>
        <a:spcBef>
          <a:spcPts val="800"/>
        </a:spcBef>
        <a:spcAft>
          <a:spcPts val="800"/>
        </a:spcAft>
        <a:buFont typeface="Arial" panose="020B0604020202020204" pitchFamily="34" charset="0"/>
        <a:buChar char="•"/>
        <a:defRPr sz="1200" kern="1200">
          <a:solidFill>
            <a:schemeClr val="tx1"/>
          </a:solidFill>
          <a:latin typeface="+mn-lt"/>
          <a:ea typeface="+mn-ea"/>
          <a:cs typeface="+mn-cs"/>
        </a:defRPr>
      </a:lvl4pPr>
      <a:lvl5pPr marL="971550" indent="-285750" algn="l" defTabSz="914400" rtl="0" eaLnBrk="1" latinLnBrk="0" hangingPunct="1">
        <a:lnSpc>
          <a:spcPct val="100000"/>
        </a:lnSpc>
        <a:spcBef>
          <a:spcPts val="800"/>
        </a:spcBef>
        <a:buFont typeface="Arial" panose="020B0604020202020204" pitchFamily="34" charset="0"/>
        <a:buChar char="•"/>
        <a:defRPr sz="12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2" orient="horz" pos="192">
          <p15:clr>
            <a:srgbClr val="F26B43"/>
          </p15:clr>
        </p15:guide>
        <p15:guide id="6" pos="216">
          <p15:clr>
            <a:srgbClr val="F26B43"/>
          </p15:clr>
        </p15:guide>
        <p15:guide id="7" pos="5544">
          <p15:clr>
            <a:srgbClr val="F26B43"/>
          </p15:clr>
        </p15:guide>
        <p15:guide id="9" orient="horz" pos="4284" userDrawn="1">
          <p15:clr>
            <a:srgbClr val="F26B43"/>
          </p15:clr>
        </p15:guide>
        <p15:guide id="10" orient="horz" pos="624">
          <p15:clr>
            <a:srgbClr val="F26B43"/>
          </p15:clr>
        </p15:guide>
        <p15:guide id="11" orient="horz" pos="4104">
          <p15:clr>
            <a:srgbClr val="F26B43"/>
          </p15:clr>
        </p15:guide>
        <p15:guide id="12" orient="horz" pos="888" userDrawn="1">
          <p15:clr>
            <a:srgbClr val="F26B43"/>
          </p15:clr>
        </p15:guide>
        <p15:guide id="13" orient="horz" pos="360">
          <p15:clr>
            <a:srgbClr val="F26B43"/>
          </p15:clr>
        </p15:guide>
        <p15:guide id="14" orient="horz" pos="3936">
          <p15:clr>
            <a:srgbClr val="F26B43"/>
          </p15:clr>
        </p15:guide>
        <p15:guide id="15" pos="984">
          <p15:clr>
            <a:srgbClr val="F26B43"/>
          </p15:clr>
        </p15:guide>
        <p15:guide id="16" pos="5376">
          <p15:clr>
            <a:srgbClr val="F26B43"/>
          </p15:clr>
        </p15:guide>
        <p15:guide id="17" pos="264">
          <p15:clr>
            <a:srgbClr val="F26B43"/>
          </p15:clr>
        </p15:guide>
      </p15:sldGuideLst>
    </p:ext>
  </p:extLst>
</p:sldMaster>
</file>

<file path=ppt/slideMasters/slideMaster5.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5" name="Footer Placeholder 4"/>
          <p:cNvSpPr>
            <a:spLocks noGrp="1"/>
          </p:cNvSpPr>
          <p:nvPr>
            <p:ph type="ftr" sz="quarter" idx="3"/>
          </p:nvPr>
        </p:nvSpPr>
        <p:spPr>
          <a:xfrm>
            <a:off x="0" y="6495691"/>
            <a:ext cx="9144000" cy="362309"/>
          </a:xfrm>
          <a:prstGeom prst="rect">
            <a:avLst/>
          </a:prstGeom>
        </p:spPr>
        <p:txBody>
          <a:bodyPr vert="horz" lIns="91440" tIns="45720" rIns="91440" bIns="45720" rtlCol="0" anchor="ctr"/>
          <a:lstStyle>
            <a:lvl1pPr algn="ctr">
              <a:defRPr sz="800">
                <a:solidFill>
                  <a:schemeClr val="tx1"/>
                </a:solidFill>
                <a:latin typeface="Arial" panose="020B0604020202020204" pitchFamily="34" charset="0"/>
              </a:defRPr>
            </a:lvl1pPr>
          </a:lstStyle>
          <a:p>
            <a:r>
              <a:rPr lang="en-US" dirty="0"/>
              <a:t>Add long copyright line here</a:t>
            </a:r>
          </a:p>
        </p:txBody>
      </p:sp>
      <p:sp>
        <p:nvSpPr>
          <p:cNvPr id="6" name="MGH Yellow Line">
            <a:extLst>
              <a:ext uri="{FF2B5EF4-FFF2-40B4-BE49-F238E27FC236}">
                <a16:creationId xmlns:a16="http://schemas.microsoft.com/office/drawing/2014/main" id="{F20163A4-4644-4B17-9C8A-EF42A992331B}"/>
              </a:ext>
              <a:ext uri="{C183D7F6-B498-43B3-948B-1728B52AA6E4}">
                <adec:decorative xmlns:adec="http://schemas.microsoft.com/office/drawing/2017/decorative" val="1"/>
              </a:ext>
            </a:extLst>
          </p:cNvPr>
          <p:cNvSpPr/>
          <p:nvPr userDrawn="1"/>
        </p:nvSpPr>
        <p:spPr>
          <a:xfrm>
            <a:off x="0" y="6432547"/>
            <a:ext cx="9144000" cy="54593"/>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latin typeface="Arial" panose="020B0604020202020204" pitchFamily="34" charset="0"/>
            </a:endParaRPr>
          </a:p>
        </p:txBody>
      </p:sp>
    </p:spTree>
    <p:extLst>
      <p:ext uri="{BB962C8B-B14F-4D97-AF65-F5344CB8AC3E}">
        <p14:creationId xmlns:p14="http://schemas.microsoft.com/office/powerpoint/2010/main" val="2437998185"/>
      </p:ext>
    </p:extLst>
  </p:cSld>
  <p:clrMap bg1="lt1" tx1="dk1" bg2="lt2" tx2="dk2" accent1="accent1" accent2="accent2" accent3="accent3" accent4="accent4" accent5="accent5" accent6="accent6" hlink="hlink" folHlink="folHlink"/>
  <p:sldLayoutIdLst>
    <p:sldLayoutId id="2147483685" r:id="rId1"/>
  </p:sldLayoutIdLst>
  <p:hf hdr="0" dt="0"/>
  <p:txStyles>
    <p:titleStyle>
      <a:lvl1pPr algn="ctr" defTabSz="914400" rtl="0" eaLnBrk="1" latinLnBrk="0" hangingPunct="1">
        <a:lnSpc>
          <a:spcPct val="90000"/>
        </a:lnSpc>
        <a:spcBef>
          <a:spcPct val="0"/>
        </a:spcBef>
        <a:buNone/>
        <a:defRPr sz="1600" b="0" kern="1200">
          <a:solidFill>
            <a:schemeClr val="tx2"/>
          </a:solidFill>
          <a:latin typeface="+mj-lt"/>
          <a:ea typeface="+mj-ea"/>
          <a:cs typeface="+mj-cs"/>
        </a:defRPr>
      </a:lvl1pPr>
    </p:titleStyle>
    <p:bodyStyle>
      <a:lvl1pPr marL="0" marR="0" indent="0" algn="ctr" defTabSz="914400" rtl="0" eaLnBrk="1" fontAlgn="auto" latinLnBrk="0" hangingPunct="1">
        <a:lnSpc>
          <a:spcPct val="100000"/>
        </a:lnSpc>
        <a:spcBef>
          <a:spcPts val="0"/>
        </a:spcBef>
        <a:spcAft>
          <a:spcPts val="0"/>
        </a:spcAft>
        <a:buClrTx/>
        <a:buSzTx/>
        <a:buFontTx/>
        <a:buNone/>
        <a:tabLst/>
        <a:defRPr sz="2000" kern="1200">
          <a:solidFill>
            <a:schemeClr val="tx2"/>
          </a:solidFill>
          <a:latin typeface="+mn-lt"/>
          <a:ea typeface="+mn-ea"/>
          <a:cs typeface="+mn-cs"/>
        </a:defRPr>
      </a:lvl1pPr>
      <a:lvl2pPr marL="230188" indent="-228600" algn="l" defTabSz="914400" rtl="0" eaLnBrk="1" latinLnBrk="0" hangingPunct="1">
        <a:lnSpc>
          <a:spcPct val="100000"/>
        </a:lnSpc>
        <a:spcBef>
          <a:spcPts val="800"/>
        </a:spcBef>
        <a:buClrTx/>
        <a:buFont typeface="Arial" panose="020B0604020202020204" pitchFamily="34" charset="0"/>
        <a:buChar char="•"/>
        <a:defRPr sz="2000" kern="1200">
          <a:solidFill>
            <a:schemeClr val="tx2"/>
          </a:solidFill>
          <a:latin typeface="+mn-lt"/>
          <a:ea typeface="+mn-ea"/>
          <a:cs typeface="+mn-cs"/>
        </a:defRPr>
      </a:lvl2pPr>
      <a:lvl3pPr marL="460375" indent="-228600" algn="l" defTabSz="914400" rtl="0" eaLnBrk="1" latinLnBrk="0" hangingPunct="1">
        <a:lnSpc>
          <a:spcPct val="100000"/>
        </a:lnSpc>
        <a:spcBef>
          <a:spcPts val="800"/>
        </a:spcBef>
        <a:buFont typeface="Arial" panose="020B0604020202020204" pitchFamily="34" charset="0"/>
        <a:buChar char="•"/>
        <a:defRPr sz="1800" kern="1200">
          <a:solidFill>
            <a:schemeClr val="tx2"/>
          </a:solidFill>
          <a:latin typeface="+mn-lt"/>
          <a:ea typeface="+mn-ea"/>
          <a:cs typeface="+mn-cs"/>
        </a:defRPr>
      </a:lvl3pPr>
      <a:lvl4pPr marL="455613" indent="0" algn="l" defTabSz="914400" rtl="0" eaLnBrk="1" latinLnBrk="0" hangingPunct="1">
        <a:lnSpc>
          <a:spcPct val="100000"/>
        </a:lnSpc>
        <a:spcBef>
          <a:spcPts val="800"/>
        </a:spcBef>
        <a:buFont typeface="Arial" panose="020B0604020202020204" pitchFamily="34" charset="0"/>
        <a:buNone/>
        <a:defRPr sz="1400" kern="1200">
          <a:solidFill>
            <a:schemeClr val="tx1"/>
          </a:solidFill>
          <a:latin typeface="+mn-lt"/>
          <a:ea typeface="+mn-ea"/>
          <a:cs typeface="+mn-cs"/>
        </a:defRPr>
      </a:lvl4pPr>
      <a:lvl5pPr marL="685800" indent="0" algn="l" defTabSz="914400" rtl="0" eaLnBrk="1" latinLnBrk="0" hangingPunct="1">
        <a:lnSpc>
          <a:spcPct val="100000"/>
        </a:lnSpc>
        <a:spcBef>
          <a:spcPts val="800"/>
        </a:spcBef>
        <a:buFont typeface="Arial" panose="020B0604020202020204" pitchFamily="34" charset="0"/>
        <a:buNone/>
        <a:defRPr sz="14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360">
          <p15:clr>
            <a:srgbClr val="F26B43"/>
          </p15:clr>
        </p15:guide>
        <p15:guide id="2" orient="horz" pos="192">
          <p15:clr>
            <a:srgbClr val="F26B43"/>
          </p15:clr>
        </p15:guide>
        <p15:guide id="5" pos="2112" userDrawn="1">
          <p15:clr>
            <a:srgbClr val="F26B43"/>
          </p15:clr>
        </p15:guide>
        <p15:guide id="6" pos="216">
          <p15:clr>
            <a:srgbClr val="F26B43"/>
          </p15:clr>
        </p15:guide>
        <p15:guide id="7" pos="5544">
          <p15:clr>
            <a:srgbClr val="F26B43"/>
          </p15:clr>
        </p15:guide>
        <p15:guide id="9" orient="horz" pos="4211">
          <p15:clr>
            <a:srgbClr val="F26B43"/>
          </p15:clr>
        </p15:guide>
        <p15:guide id="10" orient="horz" pos="624" userDrawn="1">
          <p15:clr>
            <a:srgbClr val="F26B43"/>
          </p15:clr>
        </p15:guide>
        <p15:guide id="11" orient="horz" pos="4104">
          <p15:clr>
            <a:srgbClr val="F26B43"/>
          </p15:clr>
        </p15:guide>
        <p15:guide id="12" orient="horz" pos="2160" userDrawn="1">
          <p15:clr>
            <a:srgbClr val="F26B43"/>
          </p15:clr>
        </p15:guide>
        <p15:guide id="13" pos="3648" userDrawn="1">
          <p15:clr>
            <a:srgbClr val="F26B43"/>
          </p15:clr>
        </p15:guide>
      </p15:sldGuideLst>
    </p:ext>
  </p:extLst>
</p:sldMaster>
</file>

<file path=ppt/slideMasters/slideMaster6.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5" name="Footer Placeholder 4"/>
          <p:cNvSpPr>
            <a:spLocks noGrp="1"/>
          </p:cNvSpPr>
          <p:nvPr>
            <p:ph type="ftr" sz="quarter" idx="3"/>
          </p:nvPr>
        </p:nvSpPr>
        <p:spPr>
          <a:xfrm>
            <a:off x="0" y="6495691"/>
            <a:ext cx="9144000" cy="362309"/>
          </a:xfrm>
          <a:prstGeom prst="rect">
            <a:avLst/>
          </a:prstGeom>
        </p:spPr>
        <p:txBody>
          <a:bodyPr vert="horz" lIns="91440" tIns="45720" rIns="91440" bIns="45720" rtlCol="0" anchor="ctr"/>
          <a:lstStyle>
            <a:lvl1pPr algn="ctr">
              <a:defRPr sz="800">
                <a:solidFill>
                  <a:schemeClr val="tx1"/>
                </a:solidFill>
                <a:latin typeface="Arial" panose="020B0604020202020204" pitchFamily="34" charset="0"/>
              </a:defRPr>
            </a:lvl1pPr>
          </a:lstStyle>
          <a:p>
            <a:r>
              <a:rPr lang="en-US" dirty="0"/>
              <a:t>Add long copyright line here</a:t>
            </a:r>
          </a:p>
        </p:txBody>
      </p:sp>
      <p:sp>
        <p:nvSpPr>
          <p:cNvPr id="6" name="MGH Yellow Line">
            <a:extLst>
              <a:ext uri="{FF2B5EF4-FFF2-40B4-BE49-F238E27FC236}">
                <a16:creationId xmlns:a16="http://schemas.microsoft.com/office/drawing/2014/main" id="{F20163A4-4644-4B17-9C8A-EF42A992331B}"/>
              </a:ext>
              <a:ext uri="{C183D7F6-B498-43B3-948B-1728B52AA6E4}">
                <adec:decorative xmlns:adec="http://schemas.microsoft.com/office/drawing/2017/decorative" val="1"/>
              </a:ext>
            </a:extLst>
          </p:cNvPr>
          <p:cNvSpPr/>
          <p:nvPr userDrawn="1"/>
        </p:nvSpPr>
        <p:spPr>
          <a:xfrm>
            <a:off x="0" y="6432547"/>
            <a:ext cx="9144000" cy="54593"/>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latin typeface="Arial" panose="020B0604020202020204" pitchFamily="34" charset="0"/>
            </a:endParaRPr>
          </a:p>
        </p:txBody>
      </p:sp>
    </p:spTree>
    <p:extLst>
      <p:ext uri="{BB962C8B-B14F-4D97-AF65-F5344CB8AC3E}">
        <p14:creationId xmlns:p14="http://schemas.microsoft.com/office/powerpoint/2010/main" val="4161700014"/>
      </p:ext>
    </p:extLst>
  </p:cSld>
  <p:clrMap bg1="lt1" tx1="dk1" bg2="lt2" tx2="dk2" accent1="accent1" accent2="accent2" accent3="accent3" accent4="accent4" accent5="accent5" accent6="accent6" hlink="hlink" folHlink="folHlink"/>
  <p:sldLayoutIdLst>
    <p:sldLayoutId id="2147483721" r:id="rId1"/>
  </p:sldLayoutIdLst>
  <p:hf hdr="0" dt="0"/>
  <p:txStyles>
    <p:titleStyle>
      <a:lvl1pPr algn="ctr" defTabSz="914400" rtl="0" eaLnBrk="1" latinLnBrk="0" hangingPunct="1">
        <a:lnSpc>
          <a:spcPct val="90000"/>
        </a:lnSpc>
        <a:spcBef>
          <a:spcPct val="0"/>
        </a:spcBef>
        <a:buNone/>
        <a:defRPr sz="1600" b="0" kern="1200">
          <a:solidFill>
            <a:schemeClr val="tx2"/>
          </a:solidFill>
          <a:latin typeface="+mj-lt"/>
          <a:ea typeface="+mj-ea"/>
          <a:cs typeface="+mj-cs"/>
        </a:defRPr>
      </a:lvl1pPr>
    </p:titleStyle>
    <p:bodyStyle>
      <a:lvl1pPr marL="0" marR="0" indent="0" algn="ctr" defTabSz="914400" rtl="0" eaLnBrk="1" fontAlgn="auto" latinLnBrk="0" hangingPunct="1">
        <a:lnSpc>
          <a:spcPct val="100000"/>
        </a:lnSpc>
        <a:spcBef>
          <a:spcPts val="0"/>
        </a:spcBef>
        <a:spcAft>
          <a:spcPts val="0"/>
        </a:spcAft>
        <a:buClrTx/>
        <a:buSzTx/>
        <a:buFontTx/>
        <a:buNone/>
        <a:tabLst/>
        <a:defRPr sz="2000" kern="1200">
          <a:solidFill>
            <a:schemeClr val="tx2"/>
          </a:solidFill>
          <a:latin typeface="+mn-lt"/>
          <a:ea typeface="+mn-ea"/>
          <a:cs typeface="+mn-cs"/>
        </a:defRPr>
      </a:lvl1pPr>
      <a:lvl2pPr marL="230188" indent="-228600" algn="l" defTabSz="914400" rtl="0" eaLnBrk="1" latinLnBrk="0" hangingPunct="1">
        <a:lnSpc>
          <a:spcPct val="100000"/>
        </a:lnSpc>
        <a:spcBef>
          <a:spcPts val="800"/>
        </a:spcBef>
        <a:buClrTx/>
        <a:buFont typeface="Arial" panose="020B0604020202020204" pitchFamily="34" charset="0"/>
        <a:buChar char="•"/>
        <a:defRPr sz="2000" kern="1200">
          <a:solidFill>
            <a:schemeClr val="tx2"/>
          </a:solidFill>
          <a:latin typeface="+mn-lt"/>
          <a:ea typeface="+mn-ea"/>
          <a:cs typeface="+mn-cs"/>
        </a:defRPr>
      </a:lvl2pPr>
      <a:lvl3pPr marL="460375" indent="-228600" algn="l" defTabSz="914400" rtl="0" eaLnBrk="1" latinLnBrk="0" hangingPunct="1">
        <a:lnSpc>
          <a:spcPct val="100000"/>
        </a:lnSpc>
        <a:spcBef>
          <a:spcPts val="800"/>
        </a:spcBef>
        <a:buFont typeface="Arial" panose="020B0604020202020204" pitchFamily="34" charset="0"/>
        <a:buChar char="•"/>
        <a:defRPr sz="1800" kern="1200">
          <a:solidFill>
            <a:schemeClr val="tx2"/>
          </a:solidFill>
          <a:latin typeface="+mn-lt"/>
          <a:ea typeface="+mn-ea"/>
          <a:cs typeface="+mn-cs"/>
        </a:defRPr>
      </a:lvl3pPr>
      <a:lvl4pPr marL="455613" indent="0" algn="l" defTabSz="914400" rtl="0" eaLnBrk="1" latinLnBrk="0" hangingPunct="1">
        <a:lnSpc>
          <a:spcPct val="100000"/>
        </a:lnSpc>
        <a:spcBef>
          <a:spcPts val="800"/>
        </a:spcBef>
        <a:buFont typeface="Arial" panose="020B0604020202020204" pitchFamily="34" charset="0"/>
        <a:buNone/>
        <a:defRPr sz="1400" kern="1200">
          <a:solidFill>
            <a:schemeClr val="tx1"/>
          </a:solidFill>
          <a:latin typeface="+mn-lt"/>
          <a:ea typeface="+mn-ea"/>
          <a:cs typeface="+mn-cs"/>
        </a:defRPr>
      </a:lvl4pPr>
      <a:lvl5pPr marL="685800" indent="0" algn="l" defTabSz="914400" rtl="0" eaLnBrk="1" latinLnBrk="0" hangingPunct="1">
        <a:lnSpc>
          <a:spcPct val="100000"/>
        </a:lnSpc>
        <a:spcBef>
          <a:spcPts val="800"/>
        </a:spcBef>
        <a:buFont typeface="Arial" panose="020B0604020202020204" pitchFamily="34" charset="0"/>
        <a:buNone/>
        <a:defRPr sz="14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360">
          <p15:clr>
            <a:srgbClr val="F26B43"/>
          </p15:clr>
        </p15:guide>
        <p15:guide id="2" orient="horz" pos="192">
          <p15:clr>
            <a:srgbClr val="F26B43"/>
          </p15:clr>
        </p15:guide>
        <p15:guide id="5" pos="2112" userDrawn="1">
          <p15:clr>
            <a:srgbClr val="F26B43"/>
          </p15:clr>
        </p15:guide>
        <p15:guide id="6" pos="216">
          <p15:clr>
            <a:srgbClr val="F26B43"/>
          </p15:clr>
        </p15:guide>
        <p15:guide id="7" pos="5544">
          <p15:clr>
            <a:srgbClr val="F26B43"/>
          </p15:clr>
        </p15:guide>
        <p15:guide id="9" orient="horz" pos="4211">
          <p15:clr>
            <a:srgbClr val="F26B43"/>
          </p15:clr>
        </p15:guide>
        <p15:guide id="10" orient="horz" pos="624" userDrawn="1">
          <p15:clr>
            <a:srgbClr val="F26B43"/>
          </p15:clr>
        </p15:guide>
        <p15:guide id="11" orient="horz" pos="4104">
          <p15:clr>
            <a:srgbClr val="F26B43"/>
          </p15:clr>
        </p15:guide>
        <p15:guide id="12" orient="horz" pos="2160" userDrawn="1">
          <p15:clr>
            <a:srgbClr val="F26B43"/>
          </p15:clr>
        </p15:guide>
        <p15:guide id="13" pos="3648" userDrawn="1">
          <p15:clr>
            <a:srgbClr val="F26B43"/>
          </p15:clr>
        </p15:guide>
      </p15:sldGuideLst>
    </p:ext>
  </p:extLst>
</p:sldMaster>
</file>

<file path=ppt/slideMasters/slideMaster7.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4" name="Text Placeholder">
            <a:extLst>
              <a:ext uri="{FF2B5EF4-FFF2-40B4-BE49-F238E27FC236}">
                <a16:creationId xmlns:a16="http://schemas.microsoft.com/office/drawing/2014/main" id="{BEB99B55-73FB-42B4-93ED-C5E818675C31}"/>
              </a:ext>
            </a:extLst>
          </p:cNvPr>
          <p:cNvSpPr>
            <a:spLocks noGrp="1"/>
          </p:cNvSpPr>
          <p:nvPr>
            <p:ph type="body" idx="1"/>
          </p:nvPr>
        </p:nvSpPr>
        <p:spPr>
          <a:xfrm>
            <a:off x="342901" y="1976546"/>
            <a:ext cx="6480593" cy="4351338"/>
          </a:xfrm>
          <a:prstGeom prst="rect">
            <a:avLst/>
          </a:prstGeom>
        </p:spPr>
        <p:txBody>
          <a:bodyPr vert="horz" lIns="91440" tIns="45720" rIns="91440" bIns="45720" rtlCol="0">
            <a:normAutofit/>
          </a:bodyPr>
          <a:lstStyle/>
          <a:p>
            <a:pPr lvl="0"/>
            <a:r>
              <a:rPr lang="en-US" dirty="0"/>
              <a:t>Slide Content</a:t>
            </a:r>
          </a:p>
          <a:p>
            <a:pPr lvl="2"/>
            <a:r>
              <a:rPr lang="en-US" dirty="0"/>
              <a:t>Second level</a:t>
            </a:r>
          </a:p>
          <a:p>
            <a:pPr lvl="3"/>
            <a:r>
              <a:rPr lang="en-US" dirty="0"/>
              <a:t>Third level</a:t>
            </a:r>
          </a:p>
        </p:txBody>
      </p:sp>
      <p:sp>
        <p:nvSpPr>
          <p:cNvPr id="8" name="MGH Yellow Line">
            <a:extLst>
              <a:ext uri="{FF2B5EF4-FFF2-40B4-BE49-F238E27FC236}">
                <a16:creationId xmlns:a16="http://schemas.microsoft.com/office/drawing/2014/main" id="{86E6E250-D1F9-6444-A77C-4DC8C64A97D7}"/>
              </a:ext>
              <a:ext uri="{C183D7F6-B498-43B3-948B-1728B52AA6E4}">
                <adec:decorative xmlns:adec="http://schemas.microsoft.com/office/drawing/2017/decorative" val="1"/>
              </a:ext>
            </a:extLst>
          </p:cNvPr>
          <p:cNvSpPr/>
          <p:nvPr userDrawn="1"/>
        </p:nvSpPr>
        <p:spPr>
          <a:xfrm>
            <a:off x="0" y="6622319"/>
            <a:ext cx="9144000" cy="54593"/>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latin typeface="Arial" panose="020B0604020202020204" pitchFamily="34" charset="0"/>
            </a:endParaRPr>
          </a:p>
        </p:txBody>
      </p:sp>
      <p:sp>
        <p:nvSpPr>
          <p:cNvPr id="5" name="Short Copyright">
            <a:extLst>
              <a:ext uri="{FF2B5EF4-FFF2-40B4-BE49-F238E27FC236}">
                <a16:creationId xmlns:a16="http://schemas.microsoft.com/office/drawing/2014/main" id="{6EEAB28B-89F8-278D-EEE6-8AEF2EAF1733}"/>
              </a:ext>
            </a:extLst>
          </p:cNvPr>
          <p:cNvSpPr txBox="1"/>
          <p:nvPr userDrawn="1"/>
        </p:nvSpPr>
        <p:spPr>
          <a:xfrm>
            <a:off x="215658" y="6664280"/>
            <a:ext cx="1233578" cy="215444"/>
          </a:xfrm>
          <a:prstGeom prst="rect">
            <a:avLst/>
          </a:prstGeom>
          <a:noFill/>
        </p:spPr>
        <p:txBody>
          <a:bodyPr wrap="square" lIns="45720" rIns="45720" rtlCol="0" anchor="ctr">
            <a:spAutoFit/>
          </a:bodyPr>
          <a:lstStyle/>
          <a:p>
            <a:r>
              <a:rPr lang="en-US" sz="800" b="0" dirty="0">
                <a:solidFill>
                  <a:schemeClr val="tx1"/>
                </a:solidFill>
                <a:latin typeface="Arial" panose="020B0604020202020204" pitchFamily="34" charset="0"/>
              </a:rPr>
              <a:t>© McGraw Hill LLC</a:t>
            </a:r>
          </a:p>
        </p:txBody>
      </p:sp>
      <p:sp>
        <p:nvSpPr>
          <p:cNvPr id="12" name="Slide Number Placeholder">
            <a:extLst>
              <a:ext uri="{FF2B5EF4-FFF2-40B4-BE49-F238E27FC236}">
                <a16:creationId xmlns:a16="http://schemas.microsoft.com/office/drawing/2014/main" id="{C2E4AF62-4201-4F5D-966F-4A59CD13C9F3}"/>
              </a:ext>
            </a:extLst>
          </p:cNvPr>
          <p:cNvSpPr>
            <a:spLocks noGrp="1"/>
          </p:cNvSpPr>
          <p:nvPr>
            <p:ph type="sldNum" sz="quarter" idx="4"/>
          </p:nvPr>
        </p:nvSpPr>
        <p:spPr>
          <a:xfrm>
            <a:off x="8637202" y="6682314"/>
            <a:ext cx="342900" cy="143831"/>
          </a:xfrm>
          <a:prstGeom prst="rect">
            <a:avLst/>
          </a:prstGeom>
        </p:spPr>
        <p:txBody>
          <a:bodyPr vert="horz" lIns="45720" tIns="45720" rIns="45720" bIns="45720" rtlCol="0" anchor="ctr"/>
          <a:lstStyle>
            <a:lvl1pPr algn="r">
              <a:defRPr lang="en-US" sz="800" smtClean="0">
                <a:solidFill>
                  <a:schemeClr val="tx1"/>
                </a:solidFill>
                <a:latin typeface="Arial" panose="020B0604020202020204" pitchFamily="34" charset="0"/>
              </a:defRPr>
            </a:lvl1pPr>
          </a:lstStyle>
          <a:p>
            <a:fld id="{68151E55-6873-49E2-B8D5-2F265E6F1973}" type="slidenum">
              <a:rPr lang="en-US" smtClean="0"/>
              <a:pPr/>
              <a:t>‹#›</a:t>
            </a:fld>
            <a:endParaRPr lang="en-US" dirty="0"/>
          </a:p>
        </p:txBody>
      </p:sp>
      <p:grpSp>
        <p:nvGrpSpPr>
          <p:cNvPr id="6" name="MGH Shape">
            <a:extLst>
              <a:ext uri="{FF2B5EF4-FFF2-40B4-BE49-F238E27FC236}">
                <a16:creationId xmlns:a16="http://schemas.microsoft.com/office/drawing/2014/main" id="{B719ECBD-8119-4217-9D58-2638FA4365C1}"/>
              </a:ext>
              <a:ext uri="{C183D7F6-B498-43B3-948B-1728B52AA6E4}">
                <adec:decorative xmlns:adec="http://schemas.microsoft.com/office/drawing/2017/decorative" val="1"/>
              </a:ext>
            </a:extLst>
          </p:cNvPr>
          <p:cNvGrpSpPr/>
          <p:nvPr userDrawn="1"/>
        </p:nvGrpSpPr>
        <p:grpSpPr>
          <a:xfrm>
            <a:off x="6622742" y="0"/>
            <a:ext cx="2521258" cy="6623843"/>
            <a:chOff x="3491346" y="0"/>
            <a:chExt cx="2508933" cy="6367263"/>
          </a:xfrm>
        </p:grpSpPr>
        <p:sp>
          <p:nvSpPr>
            <p:cNvPr id="9" name="Freeform 11">
              <a:extLst>
                <a:ext uri="{FF2B5EF4-FFF2-40B4-BE49-F238E27FC236}">
                  <a16:creationId xmlns:a16="http://schemas.microsoft.com/office/drawing/2014/main" id="{FCAD01AC-30CD-4728-B0FD-543493B2CE55}"/>
                </a:ext>
              </a:extLst>
            </p:cNvPr>
            <p:cNvSpPr/>
            <p:nvPr/>
          </p:nvSpPr>
          <p:spPr>
            <a:xfrm rot="10800000">
              <a:off x="5468761" y="1352709"/>
              <a:ext cx="531517" cy="1821241"/>
            </a:xfrm>
            <a:custGeom>
              <a:avLst/>
              <a:gdLst>
                <a:gd name="connsiteX0" fmla="*/ 0 w 531517"/>
                <a:gd name="connsiteY0" fmla="*/ 1821241 h 1821241"/>
                <a:gd name="connsiteX1" fmla="*/ 0 w 531517"/>
                <a:gd name="connsiteY1" fmla="*/ 0 h 1821241"/>
                <a:gd name="connsiteX2" fmla="*/ 531517 w 531517"/>
                <a:gd name="connsiteY2" fmla="*/ 672400 h 1821241"/>
                <a:gd name="connsiteX3" fmla="*/ 0 w 531517"/>
                <a:gd name="connsiteY3" fmla="*/ 1821241 h 1821241"/>
              </a:gdLst>
              <a:ahLst/>
              <a:cxnLst>
                <a:cxn ang="0">
                  <a:pos x="connsiteX0" y="connsiteY0"/>
                </a:cxn>
                <a:cxn ang="0">
                  <a:pos x="connsiteX1" y="connsiteY1"/>
                </a:cxn>
                <a:cxn ang="0">
                  <a:pos x="connsiteX2" y="connsiteY2"/>
                </a:cxn>
                <a:cxn ang="0">
                  <a:pos x="connsiteX3" y="connsiteY3"/>
                </a:cxn>
              </a:cxnLst>
              <a:rect l="l" t="t" r="r" b="b"/>
              <a:pathLst>
                <a:path w="531517" h="1821241">
                  <a:moveTo>
                    <a:pt x="0" y="1821241"/>
                  </a:moveTo>
                  <a:lnTo>
                    <a:pt x="0" y="0"/>
                  </a:lnTo>
                  <a:lnTo>
                    <a:pt x="531517" y="672400"/>
                  </a:lnTo>
                  <a:lnTo>
                    <a:pt x="0" y="1821241"/>
                  </a:lnTo>
                  <a:close/>
                </a:path>
              </a:pathLst>
            </a:custGeom>
            <a:solidFill>
              <a:srgbClr val="9F224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tx2"/>
                </a:solidFill>
                <a:latin typeface="Arial" panose="020B0604020202020204" pitchFamily="34" charset="0"/>
              </a:endParaRPr>
            </a:p>
          </p:txBody>
        </p:sp>
        <p:sp>
          <p:nvSpPr>
            <p:cNvPr id="10" name="Freeform 12">
              <a:extLst>
                <a:ext uri="{FF2B5EF4-FFF2-40B4-BE49-F238E27FC236}">
                  <a16:creationId xmlns:a16="http://schemas.microsoft.com/office/drawing/2014/main" id="{9A51DD71-B849-456F-A479-25728C0B26F4}"/>
                </a:ext>
              </a:extLst>
            </p:cNvPr>
            <p:cNvSpPr/>
            <p:nvPr/>
          </p:nvSpPr>
          <p:spPr>
            <a:xfrm rot="10800000">
              <a:off x="3491346" y="0"/>
              <a:ext cx="2508932" cy="2501550"/>
            </a:xfrm>
            <a:custGeom>
              <a:avLst/>
              <a:gdLst>
                <a:gd name="connsiteX0" fmla="*/ 2508932 w 2508932"/>
                <a:gd name="connsiteY0" fmla="*/ 2501550 h 2501550"/>
                <a:gd name="connsiteX1" fmla="*/ 0 w 2508932"/>
                <a:gd name="connsiteY1" fmla="*/ 2501550 h 2501550"/>
                <a:gd name="connsiteX2" fmla="*/ 0 w 2508932"/>
                <a:gd name="connsiteY2" fmla="*/ 1148841 h 2501550"/>
                <a:gd name="connsiteX3" fmla="*/ 531517 w 2508932"/>
                <a:gd name="connsiteY3" fmla="*/ 0 h 2501550"/>
                <a:gd name="connsiteX4" fmla="*/ 2508932 w 2508932"/>
                <a:gd name="connsiteY4" fmla="*/ 2501550 h 250155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508932" h="2501550">
                  <a:moveTo>
                    <a:pt x="2508932" y="2501550"/>
                  </a:moveTo>
                  <a:lnTo>
                    <a:pt x="0" y="2501550"/>
                  </a:lnTo>
                  <a:lnTo>
                    <a:pt x="0" y="1148841"/>
                  </a:lnTo>
                  <a:lnTo>
                    <a:pt x="531517" y="0"/>
                  </a:lnTo>
                  <a:lnTo>
                    <a:pt x="2508932" y="2501550"/>
                  </a:lnTo>
                  <a:close/>
                </a:path>
              </a:pathLst>
            </a:custGeom>
            <a:solidFill>
              <a:srgbClr val="E2DFC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tx2"/>
                </a:solidFill>
                <a:latin typeface="Arial" panose="020B0604020202020204" pitchFamily="34" charset="0"/>
              </a:endParaRPr>
            </a:p>
          </p:txBody>
        </p:sp>
        <p:sp>
          <p:nvSpPr>
            <p:cNvPr id="11" name="Freeform 13">
              <a:extLst>
                <a:ext uri="{FF2B5EF4-FFF2-40B4-BE49-F238E27FC236}">
                  <a16:creationId xmlns:a16="http://schemas.microsoft.com/office/drawing/2014/main" id="{CE349BEA-4244-4589-91D3-1DECC6AB1E90}"/>
                </a:ext>
              </a:extLst>
            </p:cNvPr>
            <p:cNvSpPr/>
            <p:nvPr/>
          </p:nvSpPr>
          <p:spPr>
            <a:xfrm rot="10800000">
              <a:off x="3680272" y="1352707"/>
              <a:ext cx="2320007" cy="5014556"/>
            </a:xfrm>
            <a:custGeom>
              <a:avLst/>
              <a:gdLst>
                <a:gd name="connsiteX0" fmla="*/ 0 w 2320007"/>
                <a:gd name="connsiteY0" fmla="*/ 5014556 h 5014556"/>
                <a:gd name="connsiteX1" fmla="*/ 0 w 2320007"/>
                <a:gd name="connsiteY1" fmla="*/ 0 h 5014556"/>
                <a:gd name="connsiteX2" fmla="*/ 2320007 w 2320007"/>
                <a:gd name="connsiteY2" fmla="*/ 0 h 5014556"/>
                <a:gd name="connsiteX3" fmla="*/ 531518 w 2320007"/>
                <a:gd name="connsiteY3" fmla="*/ 3865713 h 5014556"/>
                <a:gd name="connsiteX4" fmla="*/ 1 w 2320007"/>
                <a:gd name="connsiteY4" fmla="*/ 3193313 h 5014556"/>
                <a:gd name="connsiteX5" fmla="*/ 1 w 2320007"/>
                <a:gd name="connsiteY5" fmla="*/ 5014554 h 5014556"/>
                <a:gd name="connsiteX6" fmla="*/ 0 w 2320007"/>
                <a:gd name="connsiteY6" fmla="*/ 5014556 h 501455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2320007" h="5014556">
                  <a:moveTo>
                    <a:pt x="0" y="5014556"/>
                  </a:moveTo>
                  <a:lnTo>
                    <a:pt x="0" y="0"/>
                  </a:lnTo>
                  <a:lnTo>
                    <a:pt x="2320007" y="0"/>
                  </a:lnTo>
                  <a:lnTo>
                    <a:pt x="531518" y="3865713"/>
                  </a:lnTo>
                  <a:lnTo>
                    <a:pt x="1" y="3193313"/>
                  </a:lnTo>
                  <a:lnTo>
                    <a:pt x="1" y="5014554"/>
                  </a:lnTo>
                  <a:lnTo>
                    <a:pt x="0" y="5014556"/>
                  </a:lnTo>
                  <a:close/>
                </a:path>
              </a:pathLst>
            </a:cu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tx2"/>
                </a:solidFill>
                <a:latin typeface="Arial" panose="020B0604020202020204" pitchFamily="34" charset="0"/>
              </a:endParaRPr>
            </a:p>
          </p:txBody>
        </p:sp>
      </p:grpSp>
      <p:sp>
        <p:nvSpPr>
          <p:cNvPr id="13" name="Title Placeholder">
            <a:extLst>
              <a:ext uri="{FF2B5EF4-FFF2-40B4-BE49-F238E27FC236}">
                <a16:creationId xmlns:a16="http://schemas.microsoft.com/office/drawing/2014/main" id="{34622483-C344-43F3-82BE-D7AE2DFFFAB0}"/>
              </a:ext>
            </a:extLst>
          </p:cNvPr>
          <p:cNvSpPr>
            <a:spLocks noGrp="1"/>
          </p:cNvSpPr>
          <p:nvPr>
            <p:ph type="title"/>
          </p:nvPr>
        </p:nvSpPr>
        <p:spPr>
          <a:xfrm>
            <a:off x="342900" y="136257"/>
            <a:ext cx="6073803" cy="685800"/>
          </a:xfrm>
          <a:prstGeom prst="rect">
            <a:avLst/>
          </a:prstGeom>
        </p:spPr>
        <p:txBody>
          <a:bodyPr vert="horz" lIns="91440" tIns="45720" rIns="91440" bIns="45720" rtlCol="0" anchor="ctr">
            <a:normAutofit/>
          </a:bodyPr>
          <a:lstStyle/>
          <a:p>
            <a:r>
              <a:rPr lang="en-US" dirty="0"/>
              <a:t>Title goes here</a:t>
            </a:r>
          </a:p>
        </p:txBody>
      </p:sp>
    </p:spTree>
    <p:extLst>
      <p:ext uri="{BB962C8B-B14F-4D97-AF65-F5344CB8AC3E}">
        <p14:creationId xmlns:p14="http://schemas.microsoft.com/office/powerpoint/2010/main" val="3690558099"/>
      </p:ext>
    </p:extLst>
  </p:cSld>
  <p:clrMap bg1="lt1" tx1="dk1" bg2="lt2" tx2="dk2" accent1="accent1" accent2="accent2" accent3="accent3" accent4="accent4" accent5="accent5" accent6="accent6" hlink="hlink" folHlink="folHlink"/>
  <p:sldLayoutIdLst>
    <p:sldLayoutId id="2147483690" r:id="rId1"/>
    <p:sldLayoutId id="2147483698" r:id="rId2"/>
  </p:sldLayoutIdLst>
  <p:hf hdr="0" dt="0"/>
  <p:txStyles>
    <p:titleStyle>
      <a:lvl1pPr algn="l" defTabSz="914400" rtl="0" eaLnBrk="1" latinLnBrk="0" hangingPunct="1">
        <a:lnSpc>
          <a:spcPct val="90000"/>
        </a:lnSpc>
        <a:spcBef>
          <a:spcPct val="0"/>
        </a:spcBef>
        <a:buNone/>
        <a:defRPr sz="2400" b="1" kern="1200">
          <a:solidFill>
            <a:schemeClr val="tx2"/>
          </a:solidFill>
          <a:latin typeface="Arial" panose="020B0604020202020204" pitchFamily="34" charset="0"/>
          <a:ea typeface="+mj-ea"/>
          <a:cs typeface="+mj-cs"/>
        </a:defRPr>
      </a:lvl1pPr>
    </p:titleStyle>
    <p:bodyStyle>
      <a:lvl1pPr marL="0" marR="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sz="2000" kern="1200">
          <a:solidFill>
            <a:schemeClr val="tx2"/>
          </a:solidFill>
          <a:latin typeface="Arial" panose="020B0604020202020204" pitchFamily="34" charset="0"/>
          <a:ea typeface="+mn-ea"/>
          <a:cs typeface="+mn-cs"/>
        </a:defRPr>
      </a:lvl1pPr>
      <a:lvl2pPr marL="1588" indent="0" algn="l" defTabSz="914400" rtl="0" eaLnBrk="1" latinLnBrk="0" hangingPunct="1">
        <a:lnSpc>
          <a:spcPct val="100000"/>
        </a:lnSpc>
        <a:spcBef>
          <a:spcPts val="800"/>
        </a:spcBef>
        <a:buClrTx/>
        <a:buFont typeface="Arial" panose="020B0604020202020204" pitchFamily="34" charset="0"/>
        <a:buNone/>
        <a:defRPr sz="2000" kern="1200">
          <a:solidFill>
            <a:schemeClr val="tx2"/>
          </a:solidFill>
          <a:latin typeface="+mn-lt"/>
          <a:ea typeface="+mn-ea"/>
          <a:cs typeface="+mn-cs"/>
        </a:defRPr>
      </a:lvl2pPr>
      <a:lvl3pPr marL="517525" indent="-285750" algn="l" defTabSz="914400" rtl="0" eaLnBrk="1" latinLnBrk="0" hangingPunct="1">
        <a:lnSpc>
          <a:spcPct val="100000"/>
        </a:lnSpc>
        <a:spcBef>
          <a:spcPts val="800"/>
        </a:spcBef>
        <a:buFont typeface="Arial" panose="020B0604020202020204" pitchFamily="34" charset="0"/>
        <a:buChar char="•"/>
        <a:defRPr sz="2000" kern="1200">
          <a:solidFill>
            <a:schemeClr val="tx2"/>
          </a:solidFill>
          <a:latin typeface="Arial" panose="020B0604020202020204" pitchFamily="34" charset="0"/>
          <a:ea typeface="+mn-ea"/>
          <a:cs typeface="+mn-cs"/>
        </a:defRPr>
      </a:lvl3pPr>
      <a:lvl4pPr marL="741363" indent="-285750" algn="l" defTabSz="914400" rtl="0" eaLnBrk="1" latinLnBrk="0" hangingPunct="1">
        <a:lnSpc>
          <a:spcPct val="100000"/>
        </a:lnSpc>
        <a:spcBef>
          <a:spcPts val="800"/>
        </a:spcBef>
        <a:buFont typeface="Arial" panose="020B0604020202020204" pitchFamily="34" charset="0"/>
        <a:buChar char="•"/>
        <a:defRPr sz="1800" kern="1200">
          <a:solidFill>
            <a:schemeClr val="tx1"/>
          </a:solidFill>
          <a:latin typeface="Arial" panose="020B0604020202020204" pitchFamily="34" charset="0"/>
          <a:ea typeface="+mn-ea"/>
          <a:cs typeface="+mn-cs"/>
        </a:defRPr>
      </a:lvl4pPr>
      <a:lvl5pPr marL="685800" indent="0" algn="l" defTabSz="914400" rtl="0" eaLnBrk="1" latinLnBrk="0" hangingPunct="1">
        <a:lnSpc>
          <a:spcPct val="100000"/>
        </a:lnSpc>
        <a:spcBef>
          <a:spcPts val="800"/>
        </a:spcBef>
        <a:buFont typeface="Arial" panose="020B0604020202020204" pitchFamily="34" charset="0"/>
        <a:buNone/>
        <a:defRPr sz="14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360">
          <p15:clr>
            <a:srgbClr val="F26B43"/>
          </p15:clr>
        </p15:guide>
        <p15:guide id="2" orient="horz" pos="192">
          <p15:clr>
            <a:srgbClr val="F26B43"/>
          </p15:clr>
        </p15:guide>
        <p15:guide id="5" pos="5544" userDrawn="1">
          <p15:clr>
            <a:srgbClr val="F26B43"/>
          </p15:clr>
        </p15:guide>
        <p15:guide id="6" pos="216">
          <p15:clr>
            <a:srgbClr val="F26B43"/>
          </p15:clr>
        </p15:guide>
        <p15:guide id="7" pos="4296" userDrawn="1">
          <p15:clr>
            <a:srgbClr val="F26B43"/>
          </p15:clr>
        </p15:guide>
        <p15:guide id="9" orient="horz" pos="4211">
          <p15:clr>
            <a:srgbClr val="F26B43"/>
          </p15:clr>
        </p15:guide>
        <p15:guide id="10" orient="horz" pos="1248" userDrawn="1">
          <p15:clr>
            <a:srgbClr val="F26B43"/>
          </p15:clr>
        </p15:guide>
        <p15:guide id="11" orient="horz" pos="3984" userDrawn="1">
          <p15:clr>
            <a:srgbClr val="F26B43"/>
          </p15:clr>
        </p15:guide>
        <p15:guide id="12" orient="horz" pos="1656" userDrawn="1">
          <p15:clr>
            <a:srgbClr val="F26B43"/>
          </p15:clr>
        </p15:guide>
        <p15:guide id="13" pos="2980">
          <p15:clr>
            <a:srgbClr val="F26B43"/>
          </p15:clr>
        </p15:guide>
        <p15:guide id="14" orient="horz" pos="2260" userDrawn="1">
          <p15:clr>
            <a:srgbClr val="F26B43"/>
          </p15:clr>
        </p15:guide>
        <p15:guide id="15" pos="264" userDrawn="1">
          <p15:clr>
            <a:srgbClr val="F26B43"/>
          </p15:clr>
        </p15:guide>
      </p15:sldGuideLst>
    </p:ext>
  </p:extLst>
</p:sldMaster>
</file>

<file path=ppt/slideMasters/slideMaster8.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4" name="Text Placeholder">
            <a:extLst>
              <a:ext uri="{FF2B5EF4-FFF2-40B4-BE49-F238E27FC236}">
                <a16:creationId xmlns:a16="http://schemas.microsoft.com/office/drawing/2014/main" id="{BEB99B55-73FB-42B4-93ED-C5E818675C31}"/>
              </a:ext>
            </a:extLst>
          </p:cNvPr>
          <p:cNvSpPr>
            <a:spLocks noGrp="1"/>
          </p:cNvSpPr>
          <p:nvPr>
            <p:ph type="body" idx="1"/>
          </p:nvPr>
        </p:nvSpPr>
        <p:spPr>
          <a:xfrm>
            <a:off x="342901" y="1976546"/>
            <a:ext cx="6480593" cy="4351338"/>
          </a:xfrm>
          <a:prstGeom prst="rect">
            <a:avLst/>
          </a:prstGeom>
        </p:spPr>
        <p:txBody>
          <a:bodyPr vert="horz" lIns="91440" tIns="45720" rIns="91440" bIns="45720" rtlCol="0">
            <a:normAutofit/>
          </a:bodyPr>
          <a:lstStyle/>
          <a:p>
            <a:pPr lvl="0"/>
            <a:r>
              <a:rPr lang="en-US" dirty="0"/>
              <a:t>Slide Content</a:t>
            </a:r>
          </a:p>
          <a:p>
            <a:pPr lvl="2"/>
            <a:r>
              <a:rPr lang="en-US" dirty="0"/>
              <a:t>Second level</a:t>
            </a:r>
          </a:p>
          <a:p>
            <a:pPr lvl="3"/>
            <a:r>
              <a:rPr lang="en-US" dirty="0"/>
              <a:t>Third level</a:t>
            </a:r>
          </a:p>
        </p:txBody>
      </p:sp>
      <p:sp>
        <p:nvSpPr>
          <p:cNvPr id="8" name="MGH Yellow Line">
            <a:extLst>
              <a:ext uri="{FF2B5EF4-FFF2-40B4-BE49-F238E27FC236}">
                <a16:creationId xmlns:a16="http://schemas.microsoft.com/office/drawing/2014/main" id="{86E6E250-D1F9-6444-A77C-4DC8C64A97D7}"/>
              </a:ext>
              <a:ext uri="{C183D7F6-B498-43B3-948B-1728B52AA6E4}">
                <adec:decorative xmlns:adec="http://schemas.microsoft.com/office/drawing/2017/decorative" val="1"/>
              </a:ext>
            </a:extLst>
          </p:cNvPr>
          <p:cNvSpPr/>
          <p:nvPr userDrawn="1"/>
        </p:nvSpPr>
        <p:spPr>
          <a:xfrm>
            <a:off x="0" y="6622319"/>
            <a:ext cx="9144000" cy="54593"/>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latin typeface="Arial" panose="020B0604020202020204" pitchFamily="34" charset="0"/>
            </a:endParaRPr>
          </a:p>
        </p:txBody>
      </p:sp>
      <p:sp>
        <p:nvSpPr>
          <p:cNvPr id="5" name="Short Copyright">
            <a:extLst>
              <a:ext uri="{FF2B5EF4-FFF2-40B4-BE49-F238E27FC236}">
                <a16:creationId xmlns:a16="http://schemas.microsoft.com/office/drawing/2014/main" id="{6EEAB28B-89F8-278D-EEE6-8AEF2EAF1733}"/>
              </a:ext>
            </a:extLst>
          </p:cNvPr>
          <p:cNvSpPr txBox="1"/>
          <p:nvPr userDrawn="1"/>
        </p:nvSpPr>
        <p:spPr>
          <a:xfrm>
            <a:off x="215658" y="6664280"/>
            <a:ext cx="1233578" cy="215444"/>
          </a:xfrm>
          <a:prstGeom prst="rect">
            <a:avLst/>
          </a:prstGeom>
          <a:noFill/>
        </p:spPr>
        <p:txBody>
          <a:bodyPr wrap="square" lIns="45720" rIns="45720" rtlCol="0" anchor="ctr">
            <a:spAutoFit/>
          </a:bodyPr>
          <a:lstStyle/>
          <a:p>
            <a:r>
              <a:rPr lang="en-US" sz="800" b="0" dirty="0">
                <a:solidFill>
                  <a:schemeClr val="tx1"/>
                </a:solidFill>
                <a:latin typeface="Arial" panose="020B0604020202020204" pitchFamily="34" charset="0"/>
              </a:rPr>
              <a:t>© McGraw Hill LLC</a:t>
            </a:r>
          </a:p>
        </p:txBody>
      </p:sp>
      <p:sp>
        <p:nvSpPr>
          <p:cNvPr id="12" name="Slide Number Placeholder">
            <a:extLst>
              <a:ext uri="{FF2B5EF4-FFF2-40B4-BE49-F238E27FC236}">
                <a16:creationId xmlns:a16="http://schemas.microsoft.com/office/drawing/2014/main" id="{C2E4AF62-4201-4F5D-966F-4A59CD13C9F3}"/>
              </a:ext>
            </a:extLst>
          </p:cNvPr>
          <p:cNvSpPr>
            <a:spLocks noGrp="1"/>
          </p:cNvSpPr>
          <p:nvPr>
            <p:ph type="sldNum" sz="quarter" idx="4"/>
          </p:nvPr>
        </p:nvSpPr>
        <p:spPr>
          <a:xfrm>
            <a:off x="8637202" y="6682314"/>
            <a:ext cx="342900" cy="143831"/>
          </a:xfrm>
          <a:prstGeom prst="rect">
            <a:avLst/>
          </a:prstGeom>
        </p:spPr>
        <p:txBody>
          <a:bodyPr vert="horz" lIns="45720" tIns="45720" rIns="45720" bIns="45720" rtlCol="0" anchor="ctr"/>
          <a:lstStyle>
            <a:lvl1pPr algn="r">
              <a:defRPr lang="en-US" sz="800" smtClean="0">
                <a:solidFill>
                  <a:schemeClr val="tx1"/>
                </a:solidFill>
                <a:latin typeface="Arial" panose="020B0604020202020204" pitchFamily="34" charset="0"/>
              </a:defRPr>
            </a:lvl1pPr>
          </a:lstStyle>
          <a:p>
            <a:fld id="{68151E55-6873-49E2-B8D5-2F265E6F1973}" type="slidenum">
              <a:rPr lang="en-US" smtClean="0"/>
              <a:pPr/>
              <a:t>‹#›</a:t>
            </a:fld>
            <a:endParaRPr lang="en-US" dirty="0"/>
          </a:p>
        </p:txBody>
      </p:sp>
      <p:grpSp>
        <p:nvGrpSpPr>
          <p:cNvPr id="6" name="MGH Shape">
            <a:extLst>
              <a:ext uri="{FF2B5EF4-FFF2-40B4-BE49-F238E27FC236}">
                <a16:creationId xmlns:a16="http://schemas.microsoft.com/office/drawing/2014/main" id="{B719ECBD-8119-4217-9D58-2638FA4365C1}"/>
              </a:ext>
              <a:ext uri="{C183D7F6-B498-43B3-948B-1728B52AA6E4}">
                <adec:decorative xmlns:adec="http://schemas.microsoft.com/office/drawing/2017/decorative" val="1"/>
              </a:ext>
            </a:extLst>
          </p:cNvPr>
          <p:cNvGrpSpPr/>
          <p:nvPr userDrawn="1"/>
        </p:nvGrpSpPr>
        <p:grpSpPr>
          <a:xfrm>
            <a:off x="6622742" y="0"/>
            <a:ext cx="2521258" cy="6623843"/>
            <a:chOff x="3491346" y="0"/>
            <a:chExt cx="2508933" cy="6367263"/>
          </a:xfrm>
        </p:grpSpPr>
        <p:sp>
          <p:nvSpPr>
            <p:cNvPr id="9" name="Freeform 11">
              <a:extLst>
                <a:ext uri="{FF2B5EF4-FFF2-40B4-BE49-F238E27FC236}">
                  <a16:creationId xmlns:a16="http://schemas.microsoft.com/office/drawing/2014/main" id="{FCAD01AC-30CD-4728-B0FD-543493B2CE55}"/>
                </a:ext>
              </a:extLst>
            </p:cNvPr>
            <p:cNvSpPr/>
            <p:nvPr/>
          </p:nvSpPr>
          <p:spPr>
            <a:xfrm rot="10800000">
              <a:off x="5468761" y="1352709"/>
              <a:ext cx="531517" cy="1821241"/>
            </a:xfrm>
            <a:custGeom>
              <a:avLst/>
              <a:gdLst>
                <a:gd name="connsiteX0" fmla="*/ 0 w 531517"/>
                <a:gd name="connsiteY0" fmla="*/ 1821241 h 1821241"/>
                <a:gd name="connsiteX1" fmla="*/ 0 w 531517"/>
                <a:gd name="connsiteY1" fmla="*/ 0 h 1821241"/>
                <a:gd name="connsiteX2" fmla="*/ 531517 w 531517"/>
                <a:gd name="connsiteY2" fmla="*/ 672400 h 1821241"/>
                <a:gd name="connsiteX3" fmla="*/ 0 w 531517"/>
                <a:gd name="connsiteY3" fmla="*/ 1821241 h 1821241"/>
              </a:gdLst>
              <a:ahLst/>
              <a:cxnLst>
                <a:cxn ang="0">
                  <a:pos x="connsiteX0" y="connsiteY0"/>
                </a:cxn>
                <a:cxn ang="0">
                  <a:pos x="connsiteX1" y="connsiteY1"/>
                </a:cxn>
                <a:cxn ang="0">
                  <a:pos x="connsiteX2" y="connsiteY2"/>
                </a:cxn>
                <a:cxn ang="0">
                  <a:pos x="connsiteX3" y="connsiteY3"/>
                </a:cxn>
              </a:cxnLst>
              <a:rect l="l" t="t" r="r" b="b"/>
              <a:pathLst>
                <a:path w="531517" h="1821241">
                  <a:moveTo>
                    <a:pt x="0" y="1821241"/>
                  </a:moveTo>
                  <a:lnTo>
                    <a:pt x="0" y="0"/>
                  </a:lnTo>
                  <a:lnTo>
                    <a:pt x="531517" y="672400"/>
                  </a:lnTo>
                  <a:lnTo>
                    <a:pt x="0" y="1821241"/>
                  </a:lnTo>
                  <a:close/>
                </a:path>
              </a:pathLst>
            </a:custGeom>
            <a:solidFill>
              <a:srgbClr val="9F224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tx2"/>
                </a:solidFill>
                <a:latin typeface="Arial" panose="020B0604020202020204" pitchFamily="34" charset="0"/>
              </a:endParaRPr>
            </a:p>
          </p:txBody>
        </p:sp>
        <p:sp>
          <p:nvSpPr>
            <p:cNvPr id="10" name="Freeform 12">
              <a:extLst>
                <a:ext uri="{FF2B5EF4-FFF2-40B4-BE49-F238E27FC236}">
                  <a16:creationId xmlns:a16="http://schemas.microsoft.com/office/drawing/2014/main" id="{9A51DD71-B849-456F-A479-25728C0B26F4}"/>
                </a:ext>
              </a:extLst>
            </p:cNvPr>
            <p:cNvSpPr/>
            <p:nvPr/>
          </p:nvSpPr>
          <p:spPr>
            <a:xfrm rot="10800000">
              <a:off x="3491346" y="0"/>
              <a:ext cx="2508932" cy="2501550"/>
            </a:xfrm>
            <a:custGeom>
              <a:avLst/>
              <a:gdLst>
                <a:gd name="connsiteX0" fmla="*/ 2508932 w 2508932"/>
                <a:gd name="connsiteY0" fmla="*/ 2501550 h 2501550"/>
                <a:gd name="connsiteX1" fmla="*/ 0 w 2508932"/>
                <a:gd name="connsiteY1" fmla="*/ 2501550 h 2501550"/>
                <a:gd name="connsiteX2" fmla="*/ 0 w 2508932"/>
                <a:gd name="connsiteY2" fmla="*/ 1148841 h 2501550"/>
                <a:gd name="connsiteX3" fmla="*/ 531517 w 2508932"/>
                <a:gd name="connsiteY3" fmla="*/ 0 h 2501550"/>
                <a:gd name="connsiteX4" fmla="*/ 2508932 w 2508932"/>
                <a:gd name="connsiteY4" fmla="*/ 2501550 h 250155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508932" h="2501550">
                  <a:moveTo>
                    <a:pt x="2508932" y="2501550"/>
                  </a:moveTo>
                  <a:lnTo>
                    <a:pt x="0" y="2501550"/>
                  </a:lnTo>
                  <a:lnTo>
                    <a:pt x="0" y="1148841"/>
                  </a:lnTo>
                  <a:lnTo>
                    <a:pt x="531517" y="0"/>
                  </a:lnTo>
                  <a:lnTo>
                    <a:pt x="2508932" y="2501550"/>
                  </a:lnTo>
                  <a:close/>
                </a:path>
              </a:pathLst>
            </a:custGeom>
            <a:solidFill>
              <a:srgbClr val="E2DFC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tx2"/>
                </a:solidFill>
                <a:latin typeface="Arial" panose="020B0604020202020204" pitchFamily="34" charset="0"/>
              </a:endParaRPr>
            </a:p>
          </p:txBody>
        </p:sp>
        <p:sp>
          <p:nvSpPr>
            <p:cNvPr id="11" name="Freeform 13">
              <a:extLst>
                <a:ext uri="{FF2B5EF4-FFF2-40B4-BE49-F238E27FC236}">
                  <a16:creationId xmlns:a16="http://schemas.microsoft.com/office/drawing/2014/main" id="{CE349BEA-4244-4589-91D3-1DECC6AB1E90}"/>
                </a:ext>
              </a:extLst>
            </p:cNvPr>
            <p:cNvSpPr/>
            <p:nvPr/>
          </p:nvSpPr>
          <p:spPr>
            <a:xfrm rot="10800000">
              <a:off x="3680272" y="1352707"/>
              <a:ext cx="2320007" cy="5014556"/>
            </a:xfrm>
            <a:custGeom>
              <a:avLst/>
              <a:gdLst>
                <a:gd name="connsiteX0" fmla="*/ 0 w 2320007"/>
                <a:gd name="connsiteY0" fmla="*/ 5014556 h 5014556"/>
                <a:gd name="connsiteX1" fmla="*/ 0 w 2320007"/>
                <a:gd name="connsiteY1" fmla="*/ 0 h 5014556"/>
                <a:gd name="connsiteX2" fmla="*/ 2320007 w 2320007"/>
                <a:gd name="connsiteY2" fmla="*/ 0 h 5014556"/>
                <a:gd name="connsiteX3" fmla="*/ 531518 w 2320007"/>
                <a:gd name="connsiteY3" fmla="*/ 3865713 h 5014556"/>
                <a:gd name="connsiteX4" fmla="*/ 1 w 2320007"/>
                <a:gd name="connsiteY4" fmla="*/ 3193313 h 5014556"/>
                <a:gd name="connsiteX5" fmla="*/ 1 w 2320007"/>
                <a:gd name="connsiteY5" fmla="*/ 5014554 h 5014556"/>
                <a:gd name="connsiteX6" fmla="*/ 0 w 2320007"/>
                <a:gd name="connsiteY6" fmla="*/ 5014556 h 501455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2320007" h="5014556">
                  <a:moveTo>
                    <a:pt x="0" y="5014556"/>
                  </a:moveTo>
                  <a:lnTo>
                    <a:pt x="0" y="0"/>
                  </a:lnTo>
                  <a:lnTo>
                    <a:pt x="2320007" y="0"/>
                  </a:lnTo>
                  <a:lnTo>
                    <a:pt x="531518" y="3865713"/>
                  </a:lnTo>
                  <a:lnTo>
                    <a:pt x="1" y="3193313"/>
                  </a:lnTo>
                  <a:lnTo>
                    <a:pt x="1" y="5014554"/>
                  </a:lnTo>
                  <a:lnTo>
                    <a:pt x="0" y="5014556"/>
                  </a:lnTo>
                  <a:close/>
                </a:path>
              </a:pathLst>
            </a:custGeom>
            <a:solidFill>
              <a:srgbClr val="E51F2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tx2"/>
                </a:solidFill>
                <a:latin typeface="Arial" panose="020B0604020202020204" pitchFamily="34" charset="0"/>
              </a:endParaRPr>
            </a:p>
          </p:txBody>
        </p:sp>
      </p:grpSp>
      <p:sp>
        <p:nvSpPr>
          <p:cNvPr id="13" name="Title Placeholder">
            <a:extLst>
              <a:ext uri="{FF2B5EF4-FFF2-40B4-BE49-F238E27FC236}">
                <a16:creationId xmlns:a16="http://schemas.microsoft.com/office/drawing/2014/main" id="{34622483-C344-43F3-82BE-D7AE2DFFFAB0}"/>
              </a:ext>
            </a:extLst>
          </p:cNvPr>
          <p:cNvSpPr>
            <a:spLocks noGrp="1"/>
          </p:cNvSpPr>
          <p:nvPr>
            <p:ph type="title"/>
          </p:nvPr>
        </p:nvSpPr>
        <p:spPr>
          <a:xfrm>
            <a:off x="342900" y="136257"/>
            <a:ext cx="6073803" cy="685800"/>
          </a:xfrm>
          <a:prstGeom prst="rect">
            <a:avLst/>
          </a:prstGeom>
        </p:spPr>
        <p:txBody>
          <a:bodyPr vert="horz" lIns="91440" tIns="45720" rIns="91440" bIns="45720" rtlCol="0" anchor="ctr">
            <a:normAutofit/>
          </a:bodyPr>
          <a:lstStyle/>
          <a:p>
            <a:r>
              <a:rPr lang="en-US" dirty="0"/>
              <a:t>Title goes here</a:t>
            </a:r>
          </a:p>
        </p:txBody>
      </p:sp>
    </p:spTree>
    <p:extLst>
      <p:ext uri="{BB962C8B-B14F-4D97-AF65-F5344CB8AC3E}">
        <p14:creationId xmlns:p14="http://schemas.microsoft.com/office/powerpoint/2010/main" val="1968817746"/>
      </p:ext>
    </p:extLst>
  </p:cSld>
  <p:clrMap bg1="lt1" tx1="dk1" bg2="lt2" tx2="dk2" accent1="accent1" accent2="accent2" accent3="accent3" accent4="accent4" accent5="accent5" accent6="accent6" hlink="hlink" folHlink="folHlink"/>
  <p:sldLayoutIdLst>
    <p:sldLayoutId id="2147483723" r:id="rId1"/>
  </p:sldLayoutIdLst>
  <p:hf hdr="0" dt="0"/>
  <p:txStyles>
    <p:titleStyle>
      <a:lvl1pPr algn="ctr" defTabSz="914400" rtl="0" eaLnBrk="1" latinLnBrk="0" hangingPunct="1">
        <a:lnSpc>
          <a:spcPct val="90000"/>
        </a:lnSpc>
        <a:spcBef>
          <a:spcPct val="0"/>
        </a:spcBef>
        <a:buNone/>
        <a:defRPr sz="2400" b="1" kern="1200">
          <a:solidFill>
            <a:schemeClr val="tx2"/>
          </a:solidFill>
          <a:latin typeface="Arial" panose="020B0604020202020204" pitchFamily="34" charset="0"/>
          <a:ea typeface="+mj-ea"/>
          <a:cs typeface="+mj-cs"/>
        </a:defRPr>
      </a:lvl1pPr>
    </p:titleStyle>
    <p:bodyStyle>
      <a:lvl1pPr marL="0" marR="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sz="2000" kern="1200">
          <a:solidFill>
            <a:schemeClr val="tx2"/>
          </a:solidFill>
          <a:latin typeface="Arial" panose="020B0604020202020204" pitchFamily="34" charset="0"/>
          <a:ea typeface="+mn-ea"/>
          <a:cs typeface="+mn-cs"/>
        </a:defRPr>
      </a:lvl1pPr>
      <a:lvl2pPr marL="1588" indent="0" algn="l" defTabSz="914400" rtl="0" eaLnBrk="1" latinLnBrk="0" hangingPunct="1">
        <a:lnSpc>
          <a:spcPct val="100000"/>
        </a:lnSpc>
        <a:spcBef>
          <a:spcPts val="800"/>
        </a:spcBef>
        <a:buClrTx/>
        <a:buFont typeface="Arial" panose="020B0604020202020204" pitchFamily="34" charset="0"/>
        <a:buNone/>
        <a:defRPr sz="2000" kern="1200">
          <a:solidFill>
            <a:schemeClr val="tx2"/>
          </a:solidFill>
          <a:latin typeface="+mn-lt"/>
          <a:ea typeface="+mn-ea"/>
          <a:cs typeface="+mn-cs"/>
        </a:defRPr>
      </a:lvl2pPr>
      <a:lvl3pPr marL="517525" indent="-285750" algn="l" defTabSz="914400" rtl="0" eaLnBrk="1" latinLnBrk="0" hangingPunct="1">
        <a:lnSpc>
          <a:spcPct val="100000"/>
        </a:lnSpc>
        <a:spcBef>
          <a:spcPts val="800"/>
        </a:spcBef>
        <a:buFont typeface="Arial" panose="020B0604020202020204" pitchFamily="34" charset="0"/>
        <a:buChar char="•"/>
        <a:defRPr sz="2000" kern="1200">
          <a:solidFill>
            <a:schemeClr val="tx2"/>
          </a:solidFill>
          <a:latin typeface="Arial" panose="020B0604020202020204" pitchFamily="34" charset="0"/>
          <a:ea typeface="+mn-ea"/>
          <a:cs typeface="+mn-cs"/>
        </a:defRPr>
      </a:lvl3pPr>
      <a:lvl4pPr marL="741363" indent="-285750" algn="l" defTabSz="914400" rtl="0" eaLnBrk="1" latinLnBrk="0" hangingPunct="1">
        <a:lnSpc>
          <a:spcPct val="100000"/>
        </a:lnSpc>
        <a:spcBef>
          <a:spcPts val="800"/>
        </a:spcBef>
        <a:buFont typeface="Arial" panose="020B0604020202020204" pitchFamily="34" charset="0"/>
        <a:buChar char="•"/>
        <a:defRPr sz="1800" kern="1200">
          <a:solidFill>
            <a:schemeClr val="tx1"/>
          </a:solidFill>
          <a:latin typeface="Arial" panose="020B0604020202020204" pitchFamily="34" charset="0"/>
          <a:ea typeface="+mn-ea"/>
          <a:cs typeface="+mn-cs"/>
        </a:defRPr>
      </a:lvl4pPr>
      <a:lvl5pPr marL="685800" indent="0" algn="l" defTabSz="914400" rtl="0" eaLnBrk="1" latinLnBrk="0" hangingPunct="1">
        <a:lnSpc>
          <a:spcPct val="100000"/>
        </a:lnSpc>
        <a:spcBef>
          <a:spcPts val="800"/>
        </a:spcBef>
        <a:buFont typeface="Arial" panose="020B0604020202020204" pitchFamily="34" charset="0"/>
        <a:buNone/>
        <a:defRPr sz="14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360">
          <p15:clr>
            <a:srgbClr val="F26B43"/>
          </p15:clr>
        </p15:guide>
        <p15:guide id="2" orient="horz" pos="192">
          <p15:clr>
            <a:srgbClr val="F26B43"/>
          </p15:clr>
        </p15:guide>
        <p15:guide id="5" pos="5544" userDrawn="1">
          <p15:clr>
            <a:srgbClr val="F26B43"/>
          </p15:clr>
        </p15:guide>
        <p15:guide id="6" pos="216">
          <p15:clr>
            <a:srgbClr val="F26B43"/>
          </p15:clr>
        </p15:guide>
        <p15:guide id="7" pos="4296" userDrawn="1">
          <p15:clr>
            <a:srgbClr val="F26B43"/>
          </p15:clr>
        </p15:guide>
        <p15:guide id="9" orient="horz" pos="4211">
          <p15:clr>
            <a:srgbClr val="F26B43"/>
          </p15:clr>
        </p15:guide>
        <p15:guide id="10" orient="horz" pos="1248" userDrawn="1">
          <p15:clr>
            <a:srgbClr val="F26B43"/>
          </p15:clr>
        </p15:guide>
        <p15:guide id="11" orient="horz" pos="3984" userDrawn="1">
          <p15:clr>
            <a:srgbClr val="F26B43"/>
          </p15:clr>
        </p15:guide>
        <p15:guide id="12" orient="horz" pos="1656" userDrawn="1">
          <p15:clr>
            <a:srgbClr val="F26B43"/>
          </p15:clr>
        </p15:guide>
        <p15:guide id="13" pos="2980">
          <p15:clr>
            <a:srgbClr val="F26B43"/>
          </p15:clr>
        </p15:guide>
        <p15:guide id="14" orient="horz" pos="2260" userDrawn="1">
          <p15:clr>
            <a:srgbClr val="F26B43"/>
          </p15:clr>
        </p15:guide>
        <p15:guide id="15" pos="264" userDrawn="1">
          <p15:clr>
            <a:srgbClr val="F26B43"/>
          </p15:clr>
        </p15:guide>
      </p15:sldGuideLst>
    </p:ext>
  </p:extLst>
</p:sldMaster>
</file>

<file path=ppt/slideMasters/slideMaster9.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3" name="Title Placeholder">
            <a:extLst>
              <a:ext uri="{FF2B5EF4-FFF2-40B4-BE49-F238E27FC236}">
                <a16:creationId xmlns:a16="http://schemas.microsoft.com/office/drawing/2014/main" id="{881C4C4E-EEEF-442A-AE3B-63C7E062F18C}"/>
              </a:ext>
            </a:extLst>
          </p:cNvPr>
          <p:cNvSpPr>
            <a:spLocks noGrp="1"/>
          </p:cNvSpPr>
          <p:nvPr>
            <p:ph type="title"/>
          </p:nvPr>
        </p:nvSpPr>
        <p:spPr>
          <a:xfrm>
            <a:off x="342900" y="136257"/>
            <a:ext cx="8458200" cy="685800"/>
          </a:xfrm>
          <a:prstGeom prst="rect">
            <a:avLst/>
          </a:prstGeom>
        </p:spPr>
        <p:txBody>
          <a:bodyPr vert="horz" lIns="91440" tIns="45720" rIns="91440" bIns="45720" rtlCol="0" anchor="ctr">
            <a:normAutofit/>
          </a:bodyPr>
          <a:lstStyle/>
          <a:p>
            <a:r>
              <a:rPr lang="en-US" dirty="0"/>
              <a:t>Title goes here</a:t>
            </a:r>
          </a:p>
        </p:txBody>
      </p:sp>
      <p:sp>
        <p:nvSpPr>
          <p:cNvPr id="5" name="Text Placeholder">
            <a:extLst>
              <a:ext uri="{FF2B5EF4-FFF2-40B4-BE49-F238E27FC236}">
                <a16:creationId xmlns:a16="http://schemas.microsoft.com/office/drawing/2014/main" id="{4F2C87DD-ADFA-433D-B7C8-4E9E42BC9E0F}"/>
              </a:ext>
            </a:extLst>
          </p:cNvPr>
          <p:cNvSpPr>
            <a:spLocks noGrp="1"/>
          </p:cNvSpPr>
          <p:nvPr>
            <p:ph type="body" idx="1"/>
          </p:nvPr>
        </p:nvSpPr>
        <p:spPr>
          <a:xfrm>
            <a:off x="342900" y="1371599"/>
            <a:ext cx="8458200" cy="4876801"/>
          </a:xfrm>
          <a:prstGeom prst="rect">
            <a:avLst/>
          </a:prstGeom>
        </p:spPr>
        <p:txBody>
          <a:bodyPr vert="horz" lIns="91440" tIns="45720" rIns="91440" bIns="45720" rtlCol="0">
            <a:normAutofit/>
          </a:bodyPr>
          <a:lstStyle/>
          <a:p>
            <a:pPr lvl="0"/>
            <a:r>
              <a:rPr lang="en-US" dirty="0"/>
              <a:t>Edit Master text styles</a:t>
            </a:r>
          </a:p>
          <a:p>
            <a:pPr lvl="1"/>
            <a:r>
              <a:rPr lang="en-US" dirty="0"/>
              <a:t>Second level</a:t>
            </a:r>
          </a:p>
          <a:p>
            <a:pPr lvl="2"/>
            <a:r>
              <a:rPr lang="en-US" dirty="0"/>
              <a:t>Third level</a:t>
            </a:r>
          </a:p>
        </p:txBody>
      </p:sp>
      <p:sp>
        <p:nvSpPr>
          <p:cNvPr id="8" name="MGH Yellow Line">
            <a:extLst>
              <a:ext uri="{FF2B5EF4-FFF2-40B4-BE49-F238E27FC236}">
                <a16:creationId xmlns:a16="http://schemas.microsoft.com/office/drawing/2014/main" id="{86E6E250-D1F9-6444-A77C-4DC8C64A97D7}"/>
              </a:ext>
              <a:ext uri="{C183D7F6-B498-43B3-948B-1728B52AA6E4}">
                <adec:decorative xmlns:adec="http://schemas.microsoft.com/office/drawing/2017/decorative" val="1"/>
              </a:ext>
            </a:extLst>
          </p:cNvPr>
          <p:cNvSpPr/>
          <p:nvPr userDrawn="1"/>
        </p:nvSpPr>
        <p:spPr>
          <a:xfrm>
            <a:off x="0" y="6622319"/>
            <a:ext cx="9144000" cy="54593"/>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latin typeface="Arial" panose="020B0604020202020204" pitchFamily="34" charset="0"/>
            </a:endParaRPr>
          </a:p>
        </p:txBody>
      </p:sp>
      <p:sp>
        <p:nvSpPr>
          <p:cNvPr id="6" name="Short Copyright">
            <a:extLst>
              <a:ext uri="{FF2B5EF4-FFF2-40B4-BE49-F238E27FC236}">
                <a16:creationId xmlns:a16="http://schemas.microsoft.com/office/drawing/2014/main" id="{35F4AB37-B86D-2722-F85E-8A9C9ECEF0B6}"/>
              </a:ext>
            </a:extLst>
          </p:cNvPr>
          <p:cNvSpPr txBox="1"/>
          <p:nvPr userDrawn="1"/>
        </p:nvSpPr>
        <p:spPr>
          <a:xfrm>
            <a:off x="215658" y="6664280"/>
            <a:ext cx="1233578" cy="215444"/>
          </a:xfrm>
          <a:prstGeom prst="rect">
            <a:avLst/>
          </a:prstGeom>
          <a:noFill/>
        </p:spPr>
        <p:txBody>
          <a:bodyPr wrap="square" lIns="45720" rIns="45720" rtlCol="0" anchor="ctr">
            <a:spAutoFit/>
          </a:bodyPr>
          <a:lstStyle/>
          <a:p>
            <a:r>
              <a:rPr lang="en-US" sz="800" b="0" dirty="0">
                <a:solidFill>
                  <a:schemeClr val="tx1"/>
                </a:solidFill>
                <a:latin typeface="Arial" panose="020B0604020202020204" pitchFamily="34" charset="0"/>
              </a:rPr>
              <a:t>© McGraw Hill LLC</a:t>
            </a:r>
          </a:p>
        </p:txBody>
      </p:sp>
      <p:sp>
        <p:nvSpPr>
          <p:cNvPr id="12" name="Slide Number Placeholder">
            <a:extLst>
              <a:ext uri="{FF2B5EF4-FFF2-40B4-BE49-F238E27FC236}">
                <a16:creationId xmlns:a16="http://schemas.microsoft.com/office/drawing/2014/main" id="{C2E4AF62-4201-4F5D-966F-4A59CD13C9F3}"/>
              </a:ext>
            </a:extLst>
          </p:cNvPr>
          <p:cNvSpPr>
            <a:spLocks noGrp="1"/>
          </p:cNvSpPr>
          <p:nvPr>
            <p:ph type="sldNum" sz="quarter" idx="4"/>
          </p:nvPr>
        </p:nvSpPr>
        <p:spPr>
          <a:xfrm>
            <a:off x="8626412" y="6673531"/>
            <a:ext cx="355840" cy="161396"/>
          </a:xfrm>
          <a:prstGeom prst="rect">
            <a:avLst/>
          </a:prstGeom>
        </p:spPr>
        <p:txBody>
          <a:bodyPr vert="horz" lIns="45720" tIns="45720" rIns="45720" bIns="45720" rtlCol="0" anchor="ctr"/>
          <a:lstStyle>
            <a:lvl1pPr algn="r">
              <a:defRPr sz="800">
                <a:solidFill>
                  <a:schemeClr val="tx1"/>
                </a:solidFill>
                <a:latin typeface="Arial" panose="020B0604020202020204" pitchFamily="34" charset="0"/>
              </a:defRPr>
            </a:lvl1pPr>
          </a:lstStyle>
          <a:p>
            <a:fld id="{68151E55-6873-49E2-B8D5-2F265E6F1973}" type="slidenum">
              <a:rPr lang="en-US" smtClean="0"/>
              <a:pPr/>
              <a:t>‹#›</a:t>
            </a:fld>
            <a:endParaRPr lang="en-US" dirty="0"/>
          </a:p>
        </p:txBody>
      </p:sp>
    </p:spTree>
    <p:extLst>
      <p:ext uri="{BB962C8B-B14F-4D97-AF65-F5344CB8AC3E}">
        <p14:creationId xmlns:p14="http://schemas.microsoft.com/office/powerpoint/2010/main" val="2924093042"/>
      </p:ext>
    </p:extLst>
  </p:cSld>
  <p:clrMap bg1="lt1" tx1="dk1" bg2="lt2" tx2="dk2" accent1="accent1" accent2="accent2" accent3="accent3" accent4="accent4" accent5="accent5" accent6="accent6" hlink="hlink" folHlink="folHlink"/>
  <p:sldLayoutIdLst>
    <p:sldLayoutId id="2147483704" r:id="rId1"/>
    <p:sldLayoutId id="2147483705" r:id="rId2"/>
  </p:sldLayoutIdLst>
  <p:hf hdr="0" dt="0"/>
  <p:txStyles>
    <p:titleStyle>
      <a:lvl1pPr algn="l" defTabSz="914400" rtl="0" eaLnBrk="1" latinLnBrk="0" hangingPunct="1">
        <a:lnSpc>
          <a:spcPct val="90000"/>
        </a:lnSpc>
        <a:spcBef>
          <a:spcPct val="0"/>
        </a:spcBef>
        <a:buNone/>
        <a:defRPr sz="2400" b="1" kern="1200">
          <a:solidFill>
            <a:schemeClr val="tx2"/>
          </a:solidFill>
          <a:latin typeface="Arial" panose="020B0604020202020204" pitchFamily="34" charset="0"/>
          <a:ea typeface="+mj-ea"/>
          <a:cs typeface="+mj-cs"/>
        </a:defRPr>
      </a:lvl1pPr>
    </p:titleStyle>
    <p:bodyStyle>
      <a:lvl1pPr marL="0" marR="0" indent="0" algn="l" defTabSz="914400" rtl="0" eaLnBrk="1" fontAlgn="auto" latinLnBrk="0" hangingPunct="1">
        <a:lnSpc>
          <a:spcPct val="100000"/>
        </a:lnSpc>
        <a:spcBef>
          <a:spcPts val="0"/>
        </a:spcBef>
        <a:spcAft>
          <a:spcPts val="800"/>
        </a:spcAft>
        <a:buClrTx/>
        <a:buSzTx/>
        <a:buFont typeface="Arial" panose="020B0604020202020204" pitchFamily="34" charset="0"/>
        <a:buNone/>
        <a:tabLst/>
        <a:defRPr sz="2000" kern="1200">
          <a:solidFill>
            <a:schemeClr val="tx2"/>
          </a:solidFill>
          <a:latin typeface="Arial" panose="020B0604020202020204" pitchFamily="34" charset="0"/>
          <a:ea typeface="+mn-ea"/>
          <a:cs typeface="+mn-cs"/>
        </a:defRPr>
      </a:lvl1pPr>
      <a:lvl2pPr marL="344488" indent="-342900" algn="l" defTabSz="914400" rtl="0" eaLnBrk="1" latinLnBrk="0" hangingPunct="1">
        <a:lnSpc>
          <a:spcPct val="100000"/>
        </a:lnSpc>
        <a:spcBef>
          <a:spcPts val="800"/>
        </a:spcBef>
        <a:spcAft>
          <a:spcPts val="800"/>
        </a:spcAft>
        <a:buClrTx/>
        <a:buFont typeface="Arial" panose="020B0604020202020204" pitchFamily="34" charset="0"/>
        <a:buChar char="•"/>
        <a:defRPr sz="2000" kern="1200">
          <a:solidFill>
            <a:schemeClr val="tx2"/>
          </a:solidFill>
          <a:latin typeface="Arial" panose="020B0604020202020204" pitchFamily="34" charset="0"/>
          <a:ea typeface="+mn-ea"/>
          <a:cs typeface="+mn-cs"/>
        </a:defRPr>
      </a:lvl2pPr>
      <a:lvl3pPr marL="517525" indent="-285750" algn="l" defTabSz="914400" rtl="0" eaLnBrk="1" latinLnBrk="0" hangingPunct="1">
        <a:lnSpc>
          <a:spcPct val="100000"/>
        </a:lnSpc>
        <a:spcBef>
          <a:spcPts val="800"/>
        </a:spcBef>
        <a:spcAft>
          <a:spcPts val="800"/>
        </a:spcAft>
        <a:buFont typeface="Arial" panose="020B0604020202020204" pitchFamily="34" charset="0"/>
        <a:buChar char="•"/>
        <a:defRPr sz="1800" kern="1200">
          <a:solidFill>
            <a:schemeClr val="tx2"/>
          </a:solidFill>
          <a:latin typeface="Arial" panose="020B0604020202020204" pitchFamily="34" charset="0"/>
          <a:ea typeface="+mn-ea"/>
          <a:cs typeface="+mn-cs"/>
        </a:defRPr>
      </a:lvl3pPr>
      <a:lvl4pPr marL="741363" indent="-285750" algn="l" defTabSz="914400" rtl="0" eaLnBrk="1" latinLnBrk="0" hangingPunct="1">
        <a:lnSpc>
          <a:spcPct val="100000"/>
        </a:lnSpc>
        <a:spcBef>
          <a:spcPts val="800"/>
        </a:spcBef>
        <a:spcAft>
          <a:spcPts val="800"/>
        </a:spcAft>
        <a:buFont typeface="Arial" panose="020B0604020202020204" pitchFamily="34" charset="0"/>
        <a:buChar char="•"/>
        <a:defRPr sz="1200" kern="1200">
          <a:solidFill>
            <a:schemeClr val="tx1"/>
          </a:solidFill>
          <a:latin typeface="+mn-lt"/>
          <a:ea typeface="+mn-ea"/>
          <a:cs typeface="+mn-cs"/>
        </a:defRPr>
      </a:lvl4pPr>
      <a:lvl5pPr marL="971550" indent="-285750" algn="l" defTabSz="914400" rtl="0" eaLnBrk="1" latinLnBrk="0" hangingPunct="1">
        <a:lnSpc>
          <a:spcPct val="100000"/>
        </a:lnSpc>
        <a:spcBef>
          <a:spcPts val="800"/>
        </a:spcBef>
        <a:buFont typeface="Arial" panose="020B0604020202020204" pitchFamily="34" charset="0"/>
        <a:buChar char="•"/>
        <a:defRPr sz="12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2" orient="horz" pos="192">
          <p15:clr>
            <a:srgbClr val="F26B43"/>
          </p15:clr>
        </p15:guide>
        <p15:guide id="6" pos="216">
          <p15:clr>
            <a:srgbClr val="F26B43"/>
          </p15:clr>
        </p15:guide>
        <p15:guide id="7" pos="5544">
          <p15:clr>
            <a:srgbClr val="F26B43"/>
          </p15:clr>
        </p15:guide>
        <p15:guide id="9" orient="horz" pos="4211">
          <p15:clr>
            <a:srgbClr val="F26B43"/>
          </p15:clr>
        </p15:guide>
        <p15:guide id="10" orient="horz" pos="624">
          <p15:clr>
            <a:srgbClr val="F26B43"/>
          </p15:clr>
        </p15:guide>
        <p15:guide id="11" orient="horz" pos="4104">
          <p15:clr>
            <a:srgbClr val="F26B43"/>
          </p15:clr>
        </p15:guide>
        <p15:guide id="12" orient="horz" pos="864">
          <p15:clr>
            <a:srgbClr val="F26B43"/>
          </p15:clr>
        </p15:guide>
        <p15:guide id="13" orient="horz" pos="360">
          <p15:clr>
            <a:srgbClr val="F26B43"/>
          </p15:clr>
        </p15:guide>
        <p15:guide id="14" orient="horz" pos="3936">
          <p15:clr>
            <a:srgbClr val="F26B43"/>
          </p15:clr>
        </p15:guide>
        <p15:guide id="15" pos="984">
          <p15:clr>
            <a:srgbClr val="F26B43"/>
          </p15:clr>
        </p15:guide>
        <p15:guide id="16" pos="5376">
          <p15:clr>
            <a:srgbClr val="F26B43"/>
          </p15:clr>
        </p15:guide>
        <p15:guide id="17" pos="264">
          <p15:clr>
            <a:srgbClr val="F26B43"/>
          </p15:clr>
        </p15:guide>
      </p15:sldGuideLst>
    </p:ext>
  </p:extLst>
</p:sldMaster>
</file>

<file path=ppt/slideMasters/slideMaster10.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3" name="Title Placeholder">
            <a:extLst>
              <a:ext uri="{FF2B5EF4-FFF2-40B4-BE49-F238E27FC236}">
                <a16:creationId xmlns:a16="http://schemas.microsoft.com/office/drawing/2014/main" id="{881C4C4E-EEEF-442A-AE3B-63C7E062F18C}"/>
              </a:ext>
            </a:extLst>
          </p:cNvPr>
          <p:cNvSpPr>
            <a:spLocks noGrp="1"/>
          </p:cNvSpPr>
          <p:nvPr>
            <p:ph type="title"/>
          </p:nvPr>
        </p:nvSpPr>
        <p:spPr>
          <a:xfrm>
            <a:off x="342900" y="136257"/>
            <a:ext cx="8458200" cy="685800"/>
          </a:xfrm>
          <a:prstGeom prst="rect">
            <a:avLst/>
          </a:prstGeom>
        </p:spPr>
        <p:txBody>
          <a:bodyPr vert="horz" lIns="91440" tIns="45720" rIns="91440" bIns="45720" rtlCol="0" anchor="ctr">
            <a:normAutofit/>
          </a:bodyPr>
          <a:lstStyle/>
          <a:p>
            <a:r>
              <a:rPr lang="en-US" dirty="0"/>
              <a:t>Title goes here</a:t>
            </a:r>
          </a:p>
        </p:txBody>
      </p:sp>
      <p:sp>
        <p:nvSpPr>
          <p:cNvPr id="5" name="Text Placeholder">
            <a:extLst>
              <a:ext uri="{FF2B5EF4-FFF2-40B4-BE49-F238E27FC236}">
                <a16:creationId xmlns:a16="http://schemas.microsoft.com/office/drawing/2014/main" id="{4F2C87DD-ADFA-433D-B7C8-4E9E42BC9E0F}"/>
              </a:ext>
            </a:extLst>
          </p:cNvPr>
          <p:cNvSpPr>
            <a:spLocks noGrp="1"/>
          </p:cNvSpPr>
          <p:nvPr>
            <p:ph type="body" idx="1"/>
          </p:nvPr>
        </p:nvSpPr>
        <p:spPr>
          <a:xfrm>
            <a:off x="342900" y="1371599"/>
            <a:ext cx="8458200" cy="4876801"/>
          </a:xfrm>
          <a:prstGeom prst="rect">
            <a:avLst/>
          </a:prstGeom>
        </p:spPr>
        <p:txBody>
          <a:bodyPr vert="horz" lIns="91440" tIns="45720" rIns="91440" bIns="45720" rtlCol="0">
            <a:normAutofit/>
          </a:bodyPr>
          <a:lstStyle/>
          <a:p>
            <a:pPr lvl="0"/>
            <a:r>
              <a:rPr lang="en-US" dirty="0"/>
              <a:t>Edit Master text styles</a:t>
            </a:r>
          </a:p>
          <a:p>
            <a:pPr lvl="1"/>
            <a:r>
              <a:rPr lang="en-US" dirty="0"/>
              <a:t>Second level</a:t>
            </a:r>
          </a:p>
          <a:p>
            <a:pPr lvl="2"/>
            <a:r>
              <a:rPr lang="en-US" dirty="0"/>
              <a:t>Third level</a:t>
            </a:r>
          </a:p>
        </p:txBody>
      </p:sp>
      <p:sp>
        <p:nvSpPr>
          <p:cNvPr id="8" name="MGH Yellow Line">
            <a:extLst>
              <a:ext uri="{FF2B5EF4-FFF2-40B4-BE49-F238E27FC236}">
                <a16:creationId xmlns:a16="http://schemas.microsoft.com/office/drawing/2014/main" id="{86E6E250-D1F9-6444-A77C-4DC8C64A97D7}"/>
              </a:ext>
              <a:ext uri="{C183D7F6-B498-43B3-948B-1728B52AA6E4}">
                <adec:decorative xmlns:adec="http://schemas.microsoft.com/office/drawing/2017/decorative" val="1"/>
              </a:ext>
            </a:extLst>
          </p:cNvPr>
          <p:cNvSpPr/>
          <p:nvPr userDrawn="1"/>
        </p:nvSpPr>
        <p:spPr>
          <a:xfrm>
            <a:off x="0" y="6622319"/>
            <a:ext cx="9144000" cy="54593"/>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latin typeface="Arial" panose="020B0604020202020204" pitchFamily="34" charset="0"/>
            </a:endParaRPr>
          </a:p>
        </p:txBody>
      </p:sp>
      <p:sp>
        <p:nvSpPr>
          <p:cNvPr id="6" name="Short Copyright">
            <a:extLst>
              <a:ext uri="{FF2B5EF4-FFF2-40B4-BE49-F238E27FC236}">
                <a16:creationId xmlns:a16="http://schemas.microsoft.com/office/drawing/2014/main" id="{35F4AB37-B86D-2722-F85E-8A9C9ECEF0B6}"/>
              </a:ext>
            </a:extLst>
          </p:cNvPr>
          <p:cNvSpPr txBox="1"/>
          <p:nvPr userDrawn="1"/>
        </p:nvSpPr>
        <p:spPr>
          <a:xfrm>
            <a:off x="215658" y="6664280"/>
            <a:ext cx="1233578" cy="215444"/>
          </a:xfrm>
          <a:prstGeom prst="rect">
            <a:avLst/>
          </a:prstGeom>
          <a:noFill/>
        </p:spPr>
        <p:txBody>
          <a:bodyPr wrap="square" lIns="45720" rIns="45720" rtlCol="0" anchor="ctr">
            <a:spAutoFit/>
          </a:bodyPr>
          <a:lstStyle/>
          <a:p>
            <a:r>
              <a:rPr lang="en-US" sz="800" b="0" dirty="0">
                <a:solidFill>
                  <a:schemeClr val="tx1"/>
                </a:solidFill>
                <a:latin typeface="Arial" panose="020B0604020202020204" pitchFamily="34" charset="0"/>
              </a:rPr>
              <a:t>© McGraw Hill LLC</a:t>
            </a:r>
          </a:p>
        </p:txBody>
      </p:sp>
      <p:sp>
        <p:nvSpPr>
          <p:cNvPr id="12" name="Slide Number Placeholder">
            <a:extLst>
              <a:ext uri="{FF2B5EF4-FFF2-40B4-BE49-F238E27FC236}">
                <a16:creationId xmlns:a16="http://schemas.microsoft.com/office/drawing/2014/main" id="{C2E4AF62-4201-4F5D-966F-4A59CD13C9F3}"/>
              </a:ext>
            </a:extLst>
          </p:cNvPr>
          <p:cNvSpPr>
            <a:spLocks noGrp="1"/>
          </p:cNvSpPr>
          <p:nvPr>
            <p:ph type="sldNum" sz="quarter" idx="4"/>
          </p:nvPr>
        </p:nvSpPr>
        <p:spPr>
          <a:xfrm>
            <a:off x="8626412" y="6673531"/>
            <a:ext cx="355840" cy="161396"/>
          </a:xfrm>
          <a:prstGeom prst="rect">
            <a:avLst/>
          </a:prstGeom>
        </p:spPr>
        <p:txBody>
          <a:bodyPr vert="horz" lIns="45720" tIns="45720" rIns="45720" bIns="45720" rtlCol="0" anchor="ctr"/>
          <a:lstStyle>
            <a:lvl1pPr algn="r">
              <a:defRPr sz="800">
                <a:solidFill>
                  <a:schemeClr val="tx1"/>
                </a:solidFill>
                <a:latin typeface="Arial" panose="020B0604020202020204" pitchFamily="34" charset="0"/>
              </a:defRPr>
            </a:lvl1pPr>
          </a:lstStyle>
          <a:p>
            <a:fld id="{68151E55-6873-49E2-B8D5-2F265E6F1973}" type="slidenum">
              <a:rPr lang="en-US" smtClean="0"/>
              <a:pPr/>
              <a:t>‹#›</a:t>
            </a:fld>
            <a:endParaRPr lang="en-US" dirty="0"/>
          </a:p>
        </p:txBody>
      </p:sp>
    </p:spTree>
    <p:extLst>
      <p:ext uri="{BB962C8B-B14F-4D97-AF65-F5344CB8AC3E}">
        <p14:creationId xmlns:p14="http://schemas.microsoft.com/office/powerpoint/2010/main" val="3570615272"/>
      </p:ext>
    </p:extLst>
  </p:cSld>
  <p:clrMap bg1="lt1" tx1="dk1" bg2="lt2" tx2="dk2" accent1="accent1" accent2="accent2" accent3="accent3" accent4="accent4" accent5="accent5" accent6="accent6" hlink="hlink" folHlink="folHlink"/>
  <p:sldLayoutIdLst>
    <p:sldLayoutId id="2147483725" r:id="rId1"/>
  </p:sldLayoutIdLst>
  <p:hf hdr="0" dt="0"/>
  <p:txStyles>
    <p:titleStyle>
      <a:lvl1pPr algn="ctr" defTabSz="914400" rtl="0" eaLnBrk="1" latinLnBrk="0" hangingPunct="1">
        <a:lnSpc>
          <a:spcPct val="90000"/>
        </a:lnSpc>
        <a:spcBef>
          <a:spcPct val="0"/>
        </a:spcBef>
        <a:buNone/>
        <a:defRPr sz="2400" b="1" kern="1200">
          <a:solidFill>
            <a:schemeClr val="tx2"/>
          </a:solidFill>
          <a:latin typeface="Arial" panose="020B0604020202020204" pitchFamily="34" charset="0"/>
          <a:ea typeface="+mj-ea"/>
          <a:cs typeface="+mj-cs"/>
        </a:defRPr>
      </a:lvl1pPr>
    </p:titleStyle>
    <p:bodyStyle>
      <a:lvl1pPr marL="0" marR="0" indent="0" algn="l" defTabSz="914400" rtl="0" eaLnBrk="1" fontAlgn="auto" latinLnBrk="0" hangingPunct="1">
        <a:lnSpc>
          <a:spcPct val="100000"/>
        </a:lnSpc>
        <a:spcBef>
          <a:spcPts val="0"/>
        </a:spcBef>
        <a:spcAft>
          <a:spcPts val="800"/>
        </a:spcAft>
        <a:buClrTx/>
        <a:buSzTx/>
        <a:buFont typeface="Arial" panose="020B0604020202020204" pitchFamily="34" charset="0"/>
        <a:buNone/>
        <a:tabLst/>
        <a:defRPr sz="2000" kern="1200">
          <a:solidFill>
            <a:schemeClr val="tx2"/>
          </a:solidFill>
          <a:latin typeface="Arial" panose="020B0604020202020204" pitchFamily="34" charset="0"/>
          <a:ea typeface="+mn-ea"/>
          <a:cs typeface="+mn-cs"/>
        </a:defRPr>
      </a:lvl1pPr>
      <a:lvl2pPr marL="344488" indent="-342900" algn="l" defTabSz="914400" rtl="0" eaLnBrk="1" latinLnBrk="0" hangingPunct="1">
        <a:lnSpc>
          <a:spcPct val="100000"/>
        </a:lnSpc>
        <a:spcBef>
          <a:spcPts val="800"/>
        </a:spcBef>
        <a:spcAft>
          <a:spcPts val="800"/>
        </a:spcAft>
        <a:buClrTx/>
        <a:buFont typeface="Arial" panose="020B0604020202020204" pitchFamily="34" charset="0"/>
        <a:buChar char="•"/>
        <a:defRPr sz="2000" kern="1200">
          <a:solidFill>
            <a:schemeClr val="tx2"/>
          </a:solidFill>
          <a:latin typeface="Arial" panose="020B0604020202020204" pitchFamily="34" charset="0"/>
          <a:ea typeface="+mn-ea"/>
          <a:cs typeface="+mn-cs"/>
        </a:defRPr>
      </a:lvl2pPr>
      <a:lvl3pPr marL="694944" indent="-347472" algn="l" defTabSz="914400" rtl="0" eaLnBrk="1" latinLnBrk="0" hangingPunct="1">
        <a:lnSpc>
          <a:spcPct val="100000"/>
        </a:lnSpc>
        <a:spcBef>
          <a:spcPts val="800"/>
        </a:spcBef>
        <a:spcAft>
          <a:spcPts val="800"/>
        </a:spcAft>
        <a:buFont typeface="Arial" panose="020B0604020202020204" pitchFamily="34" charset="0"/>
        <a:buChar char="•"/>
        <a:defRPr sz="1800" kern="1200">
          <a:solidFill>
            <a:schemeClr val="tx2"/>
          </a:solidFill>
          <a:latin typeface="Arial" panose="020B0604020202020204" pitchFamily="34" charset="0"/>
          <a:ea typeface="+mn-ea"/>
          <a:cs typeface="+mn-cs"/>
        </a:defRPr>
      </a:lvl3pPr>
      <a:lvl4pPr marL="741363" indent="-285750" algn="l" defTabSz="914400" rtl="0" eaLnBrk="1" latinLnBrk="0" hangingPunct="1">
        <a:lnSpc>
          <a:spcPct val="100000"/>
        </a:lnSpc>
        <a:spcBef>
          <a:spcPts val="800"/>
        </a:spcBef>
        <a:spcAft>
          <a:spcPts val="800"/>
        </a:spcAft>
        <a:buFont typeface="Arial" panose="020B0604020202020204" pitchFamily="34" charset="0"/>
        <a:buChar char="•"/>
        <a:defRPr sz="1200" kern="1200">
          <a:solidFill>
            <a:schemeClr val="tx1"/>
          </a:solidFill>
          <a:latin typeface="+mn-lt"/>
          <a:ea typeface="+mn-ea"/>
          <a:cs typeface="+mn-cs"/>
        </a:defRPr>
      </a:lvl4pPr>
      <a:lvl5pPr marL="971550" indent="-285750" algn="l" defTabSz="914400" rtl="0" eaLnBrk="1" latinLnBrk="0" hangingPunct="1">
        <a:lnSpc>
          <a:spcPct val="100000"/>
        </a:lnSpc>
        <a:spcBef>
          <a:spcPts val="800"/>
        </a:spcBef>
        <a:buFont typeface="Arial" panose="020B0604020202020204" pitchFamily="34" charset="0"/>
        <a:buChar char="•"/>
        <a:defRPr sz="12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2" orient="horz" pos="192">
          <p15:clr>
            <a:srgbClr val="F26B43"/>
          </p15:clr>
        </p15:guide>
        <p15:guide id="6" pos="216">
          <p15:clr>
            <a:srgbClr val="F26B43"/>
          </p15:clr>
        </p15:guide>
        <p15:guide id="7" pos="5544">
          <p15:clr>
            <a:srgbClr val="F26B43"/>
          </p15:clr>
        </p15:guide>
        <p15:guide id="9" orient="horz" pos="4211">
          <p15:clr>
            <a:srgbClr val="F26B43"/>
          </p15:clr>
        </p15:guide>
        <p15:guide id="10" orient="horz" pos="624">
          <p15:clr>
            <a:srgbClr val="F26B43"/>
          </p15:clr>
        </p15:guide>
        <p15:guide id="11" orient="horz" pos="4104">
          <p15:clr>
            <a:srgbClr val="F26B43"/>
          </p15:clr>
        </p15:guide>
        <p15:guide id="12" orient="horz" pos="864">
          <p15:clr>
            <a:srgbClr val="F26B43"/>
          </p15:clr>
        </p15:guide>
        <p15:guide id="13" orient="horz" pos="360">
          <p15:clr>
            <a:srgbClr val="F26B43"/>
          </p15:clr>
        </p15:guide>
        <p15:guide id="14" orient="horz" pos="3936">
          <p15:clr>
            <a:srgbClr val="F26B43"/>
          </p15:clr>
        </p15:guide>
        <p15:guide id="15" pos="984">
          <p15:clr>
            <a:srgbClr val="F26B43"/>
          </p15:clr>
        </p15:guide>
        <p15:guide id="16" pos="5376">
          <p15:clr>
            <a:srgbClr val="F26B43"/>
          </p15:clr>
        </p15:guide>
        <p15:guide id="17" pos="264">
          <p15:clr>
            <a:srgbClr val="F26B43"/>
          </p15:clr>
        </p15:guide>
      </p15:sldGuideLst>
    </p:ext>
  </p:extLst>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5.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13.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8.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13.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15.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13.xml"/></Relationships>
</file>

<file path=ppt/slides/_rels/slide16.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13.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19.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13.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D7279CE-16E6-045C-72B0-908B774B350D}"/>
              </a:ext>
            </a:extLst>
          </p:cNvPr>
          <p:cNvSpPr>
            <a:spLocks noGrp="1"/>
          </p:cNvSpPr>
          <p:nvPr>
            <p:ph type="ctrTitle"/>
          </p:nvPr>
        </p:nvSpPr>
        <p:spPr/>
        <p:txBody>
          <a:bodyPr/>
          <a:lstStyle/>
          <a:p>
            <a:r>
              <a:rPr kumimoji="0" lang="en-US" sz="2800" b="1" i="0" u="none" strike="noStrike" kern="1200" cap="none" spc="0" normalizeH="0" baseline="0" noProof="0" dirty="0">
                <a:ln>
                  <a:noFill/>
                </a:ln>
                <a:solidFill>
                  <a:srgbClr val="FFFFFF"/>
                </a:solidFill>
                <a:effectLst/>
                <a:uLnTx/>
                <a:uFillTx/>
                <a:latin typeface="Arial" panose="020B0604020202020204"/>
                <a:ea typeface="+mj-ea"/>
                <a:cs typeface="+mj-cs"/>
              </a:rPr>
              <a:t>Chapter 2</a:t>
            </a:r>
            <a:endParaRPr lang="en-US" sz="2800" dirty="0"/>
          </a:p>
        </p:txBody>
      </p:sp>
      <p:sp>
        <p:nvSpPr>
          <p:cNvPr id="3" name="Subtitle 2">
            <a:extLst>
              <a:ext uri="{FF2B5EF4-FFF2-40B4-BE49-F238E27FC236}">
                <a16:creationId xmlns:a16="http://schemas.microsoft.com/office/drawing/2014/main" id="{06A63EFF-5C2B-A876-E991-28B32C0B18BE}"/>
              </a:ext>
            </a:extLst>
          </p:cNvPr>
          <p:cNvSpPr>
            <a:spLocks noGrp="1"/>
          </p:cNvSpPr>
          <p:nvPr>
            <p:ph type="subTitle" idx="1"/>
          </p:nvPr>
        </p:nvSpPr>
        <p:spPr/>
        <p:txBody>
          <a:bodyPr/>
          <a:lstStyle/>
          <a:p>
            <a:pPr marL="0" marR="0" lvl="0" indent="0" algn="l" defTabSz="914400" rtl="0" eaLnBrk="1" fontAlgn="auto" latinLnBrk="0" hangingPunct="1">
              <a:lnSpc>
                <a:spcPct val="100000"/>
              </a:lnSpc>
              <a:spcBef>
                <a:spcPts val="1200"/>
              </a:spcBef>
              <a:spcAft>
                <a:spcPts val="0"/>
              </a:spcAft>
              <a:buClrTx/>
              <a:buSzTx/>
              <a:buFont typeface="Arial" panose="020B0604020202020204" pitchFamily="34" charset="0"/>
              <a:buNone/>
              <a:tabLst/>
              <a:defRPr/>
            </a:pPr>
            <a:r>
              <a:rPr kumimoji="0" lang="en-US" i="0" u="none" strike="noStrike" kern="1200" cap="none" spc="0" normalizeH="0" baseline="0" noProof="0" dirty="0">
                <a:ln>
                  <a:noFill/>
                </a:ln>
                <a:solidFill>
                  <a:srgbClr val="FFFFFF"/>
                </a:solidFill>
                <a:effectLst/>
                <a:uLnTx/>
                <a:uFillTx/>
                <a:latin typeface="Arial" panose="020B0604020202020204"/>
                <a:ea typeface="+mn-ea"/>
                <a:cs typeface="+mn-cs"/>
              </a:rPr>
              <a:t>Neuroscience and Behavior</a:t>
            </a:r>
          </a:p>
        </p:txBody>
      </p:sp>
      <p:sp>
        <p:nvSpPr>
          <p:cNvPr id="4" name="Footer Placeholder 3">
            <a:extLst>
              <a:ext uri="{FF2B5EF4-FFF2-40B4-BE49-F238E27FC236}">
                <a16:creationId xmlns:a16="http://schemas.microsoft.com/office/drawing/2014/main" id="{C4F6C3D5-F4BC-9D11-3B1F-7270A88EACA7}"/>
              </a:ext>
            </a:extLst>
          </p:cNvPr>
          <p:cNvSpPr>
            <a:spLocks noGrp="1"/>
          </p:cNvSpPr>
          <p:nvPr>
            <p:ph type="ftr" sz="quarter" idx="11"/>
          </p:nvPr>
        </p:nvSpPr>
        <p:spPr/>
        <p:txBody>
          <a:bodyPr/>
          <a:lstStyle/>
          <a:p>
            <a:pPr defTabSz="457200">
              <a:spcBef>
                <a:spcPct val="20000"/>
              </a:spcBef>
              <a:defRPr/>
            </a:pPr>
            <a:r>
              <a:rPr lang="en-US" dirty="0">
                <a:solidFill>
                  <a:srgbClr val="000000"/>
                </a:solidFill>
              </a:rPr>
              <a:t>© McGraw Hill LLC. All rights reserved. No reproduction or distribution without the prior written consent of McGraw Hill LLC.</a:t>
            </a:r>
          </a:p>
        </p:txBody>
      </p:sp>
    </p:spTree>
    <p:extLst>
      <p:ext uri="{BB962C8B-B14F-4D97-AF65-F5344CB8AC3E}">
        <p14:creationId xmlns:p14="http://schemas.microsoft.com/office/powerpoint/2010/main" val="1288734569"/>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CFB19CC-4C4B-B3A4-0304-902DA9DDF64D}"/>
              </a:ext>
            </a:extLst>
          </p:cNvPr>
          <p:cNvSpPr>
            <a:spLocks noGrp="1"/>
          </p:cNvSpPr>
          <p:nvPr>
            <p:ph type="title"/>
          </p:nvPr>
        </p:nvSpPr>
        <p:spPr>
          <a:xfrm>
            <a:off x="260515" y="304331"/>
            <a:ext cx="8622970" cy="678611"/>
          </a:xfrm>
        </p:spPr>
        <p:txBody>
          <a:bodyPr>
            <a:noAutofit/>
          </a:bodyPr>
          <a:lstStyle/>
          <a:p>
            <a:r>
              <a:rPr lang="en-US" sz="3000" dirty="0">
                <a:cs typeface="Arial" panose="020B0604020202020204" pitchFamily="34" charset="0"/>
              </a:rPr>
              <a:t>MODULE 5—Neurons: The Basic Elements of Behavior</a:t>
            </a:r>
          </a:p>
        </p:txBody>
      </p:sp>
      <p:sp>
        <p:nvSpPr>
          <p:cNvPr id="3" name="Content Placeholder 2">
            <a:extLst>
              <a:ext uri="{FF2B5EF4-FFF2-40B4-BE49-F238E27FC236}">
                <a16:creationId xmlns:a16="http://schemas.microsoft.com/office/drawing/2014/main" id="{D4E4D374-1741-3E19-008C-81A284228BB1}"/>
              </a:ext>
            </a:extLst>
          </p:cNvPr>
          <p:cNvSpPr>
            <a:spLocks noGrp="1"/>
          </p:cNvSpPr>
          <p:nvPr>
            <p:ph sz="quarter" idx="11"/>
          </p:nvPr>
        </p:nvSpPr>
        <p:spPr>
          <a:xfrm>
            <a:off x="342900" y="1291699"/>
            <a:ext cx="8458200" cy="4971691"/>
          </a:xfrm>
        </p:spPr>
        <p:txBody>
          <a:bodyPr/>
          <a:lstStyle/>
          <a:p>
            <a:pPr marL="0" marR="0" lvl="0" indent="0" algn="l" defTabSz="914400" rtl="0" eaLnBrk="1" fontAlgn="auto" latinLnBrk="0" hangingPunct="1">
              <a:lnSpc>
                <a:spcPct val="100000"/>
              </a:lnSpc>
              <a:spcBef>
                <a:spcPts val="1000"/>
              </a:spcBef>
              <a:spcAft>
                <a:spcPts val="800"/>
              </a:spcAft>
              <a:buClrTx/>
              <a:buSzTx/>
              <a:buFont typeface="Arial" panose="020B0604020202020204" pitchFamily="34" charset="0"/>
              <a:buNone/>
              <a:tabLst/>
              <a:defRPr/>
            </a:pPr>
            <a:r>
              <a:rPr kumimoji="0" lang="en-US" altLang="en-US" sz="2400" b="0" i="0" u="none" strike="noStrike" kern="1200" cap="none" spc="0" normalizeH="0" baseline="0" noProof="0" dirty="0">
                <a:ln>
                  <a:noFill/>
                </a:ln>
                <a:solidFill>
                  <a:srgbClr val="000000"/>
                </a:solidFill>
                <a:effectLst/>
                <a:uLnTx/>
                <a:uFillTx/>
                <a:cs typeface="Arial" panose="020B0604020202020204" pitchFamily="34" charset="0"/>
              </a:rPr>
              <a:t>Why do psychologists study the brain and the nervous system?</a:t>
            </a:r>
          </a:p>
          <a:p>
            <a:pPr marL="0" marR="0" lvl="0" indent="0" algn="l" defTabSz="914400" rtl="0" eaLnBrk="1" fontAlgn="auto" latinLnBrk="0" hangingPunct="1">
              <a:lnSpc>
                <a:spcPct val="100000"/>
              </a:lnSpc>
              <a:spcBef>
                <a:spcPts val="1000"/>
              </a:spcBef>
              <a:spcAft>
                <a:spcPts val="800"/>
              </a:spcAft>
              <a:buClrTx/>
              <a:buSzTx/>
              <a:buFont typeface="Arial" panose="020B0604020202020204" pitchFamily="34" charset="0"/>
              <a:buNone/>
              <a:tabLst/>
              <a:defRPr/>
            </a:pPr>
            <a:r>
              <a:rPr kumimoji="0" lang="en-US" altLang="en-US" sz="2400" b="0" i="0" u="none" strike="noStrike" kern="1200" cap="none" spc="0" normalizeH="0" baseline="0" noProof="0" dirty="0">
                <a:ln>
                  <a:noFill/>
                </a:ln>
                <a:solidFill>
                  <a:srgbClr val="000000"/>
                </a:solidFill>
                <a:effectLst/>
                <a:uLnTx/>
                <a:uFillTx/>
                <a:cs typeface="Arial" panose="020B0604020202020204" pitchFamily="34" charset="0"/>
              </a:rPr>
              <a:t>What are the basic elements of the nervous system?</a:t>
            </a:r>
          </a:p>
        </p:txBody>
      </p:sp>
      <p:sp>
        <p:nvSpPr>
          <p:cNvPr id="6" name="Slide Number Placeholder 5">
            <a:extLst>
              <a:ext uri="{FF2B5EF4-FFF2-40B4-BE49-F238E27FC236}">
                <a16:creationId xmlns:a16="http://schemas.microsoft.com/office/drawing/2014/main" id="{82729D34-76CF-821D-337C-CA2BD6B0BC25}"/>
              </a:ext>
            </a:extLst>
          </p:cNvPr>
          <p:cNvSpPr>
            <a:spLocks noGrp="1"/>
          </p:cNvSpPr>
          <p:nvPr>
            <p:ph type="sldNum" sz="quarter" idx="10"/>
          </p:nvPr>
        </p:nvSpPr>
        <p:spPr/>
        <p:txBody>
          <a:bodyPr/>
          <a:lstStyle/>
          <a:p>
            <a:fld id="{68151E55-6873-49E2-B8D5-2F265E6F1973}" type="slidenum">
              <a:rPr lang="en-US" smtClean="0"/>
              <a:t>2</a:t>
            </a:fld>
            <a:endParaRPr lang="en-US" dirty="0"/>
          </a:p>
        </p:txBody>
      </p:sp>
    </p:spTree>
    <p:extLst>
      <p:ext uri="{BB962C8B-B14F-4D97-AF65-F5344CB8AC3E}">
        <p14:creationId xmlns:p14="http://schemas.microsoft.com/office/powerpoint/2010/main" val="3777771512"/>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CFB19CC-4C4B-B3A4-0304-902DA9DDF64D}"/>
              </a:ext>
            </a:extLst>
          </p:cNvPr>
          <p:cNvSpPr>
            <a:spLocks noGrp="1"/>
          </p:cNvSpPr>
          <p:nvPr>
            <p:ph type="title"/>
          </p:nvPr>
        </p:nvSpPr>
        <p:spPr>
          <a:xfrm>
            <a:off x="260515" y="304331"/>
            <a:ext cx="8622970" cy="678611"/>
          </a:xfrm>
        </p:spPr>
        <p:txBody>
          <a:bodyPr>
            <a:normAutofit/>
          </a:bodyPr>
          <a:lstStyle/>
          <a:p>
            <a:r>
              <a:rPr lang="en-US" dirty="0">
                <a:cs typeface="Arial" panose="020B0604020202020204" pitchFamily="34" charset="0"/>
              </a:rPr>
              <a:t>The Structure of the Neuron </a:t>
            </a:r>
            <a:r>
              <a:rPr lang="en-US" sz="1600" dirty="0">
                <a:cs typeface="Arial" panose="020B0604020202020204" pitchFamily="34" charset="0"/>
              </a:rPr>
              <a:t>1</a:t>
            </a:r>
          </a:p>
        </p:txBody>
      </p:sp>
      <p:sp>
        <p:nvSpPr>
          <p:cNvPr id="3" name="Content Placeholder 2">
            <a:extLst>
              <a:ext uri="{FF2B5EF4-FFF2-40B4-BE49-F238E27FC236}">
                <a16:creationId xmlns:a16="http://schemas.microsoft.com/office/drawing/2014/main" id="{D4E4D374-1741-3E19-008C-81A284228BB1}"/>
              </a:ext>
            </a:extLst>
          </p:cNvPr>
          <p:cNvSpPr>
            <a:spLocks noGrp="1"/>
          </p:cNvSpPr>
          <p:nvPr>
            <p:ph sz="quarter" idx="11"/>
          </p:nvPr>
        </p:nvSpPr>
        <p:spPr>
          <a:xfrm>
            <a:off x="342900" y="1276709"/>
            <a:ext cx="8412480" cy="5276960"/>
          </a:xfrm>
        </p:spPr>
        <p:txBody>
          <a:bodyPr>
            <a:noAutofit/>
          </a:bodyPr>
          <a:lstStyle/>
          <a:p>
            <a:pPr marL="0" marR="0" lvl="0" indent="0" algn="l" defTabSz="914400" rtl="0" eaLnBrk="1" fontAlgn="auto" latinLnBrk="0" hangingPunct="1">
              <a:lnSpc>
                <a:spcPct val="100000"/>
              </a:lnSpc>
              <a:spcBef>
                <a:spcPts val="800"/>
              </a:spcBef>
              <a:spcAft>
                <a:spcPts val="800"/>
              </a:spcAft>
              <a:buClrTx/>
              <a:buSzTx/>
              <a:buFont typeface="Arial" panose="020B0604020202020204" pitchFamily="34" charset="0"/>
              <a:buNone/>
              <a:tabLst/>
              <a:defRPr/>
            </a:pPr>
            <a:r>
              <a:rPr kumimoji="0" lang="en-US" altLang="en-US" sz="2200" b="1" i="0" u="none" strike="noStrike" kern="1200" cap="none" spc="0" normalizeH="0" baseline="0" noProof="0" dirty="0">
                <a:ln>
                  <a:noFill/>
                </a:ln>
                <a:solidFill>
                  <a:srgbClr val="000000"/>
                </a:solidFill>
                <a:effectLst/>
                <a:uLnTx/>
                <a:uFillTx/>
                <a:cs typeface="Arial" panose="020B0604020202020204" pitchFamily="34" charset="0"/>
              </a:rPr>
              <a:t>Behavioral neuroscientists, </a:t>
            </a:r>
            <a:r>
              <a:rPr kumimoji="0" lang="en-US" altLang="en-US" sz="2200" i="0" u="none" strike="noStrike" kern="1200" cap="none" spc="0" normalizeH="0" baseline="0" noProof="0" dirty="0">
                <a:ln>
                  <a:noFill/>
                </a:ln>
                <a:solidFill>
                  <a:srgbClr val="000000"/>
                </a:solidFill>
                <a:effectLst/>
                <a:uLnTx/>
                <a:uFillTx/>
                <a:cs typeface="Arial" panose="020B0604020202020204" pitchFamily="34" charset="0"/>
              </a:rPr>
              <a:t>or </a:t>
            </a:r>
            <a:r>
              <a:rPr kumimoji="0" lang="en-US" altLang="en-US" sz="2200" b="1" i="0" u="none" strike="noStrike" kern="1200" cap="none" spc="0" normalizeH="0" baseline="0" noProof="0" dirty="0">
                <a:ln>
                  <a:noFill/>
                </a:ln>
                <a:solidFill>
                  <a:srgbClr val="000000"/>
                </a:solidFill>
                <a:effectLst/>
                <a:uLnTx/>
                <a:uFillTx/>
                <a:cs typeface="Arial" panose="020B0604020202020204" pitchFamily="34" charset="0"/>
              </a:rPr>
              <a:t>biopsychologists: </a:t>
            </a:r>
            <a:r>
              <a:rPr kumimoji="0" lang="en-US" altLang="en-US" sz="2200" i="0" u="none" strike="noStrike" kern="1200" cap="none" spc="0" normalizeH="0" baseline="0" noProof="0" dirty="0">
                <a:ln>
                  <a:noFill/>
                </a:ln>
                <a:solidFill>
                  <a:srgbClr val="000000"/>
                </a:solidFill>
                <a:effectLst/>
                <a:uLnTx/>
                <a:uFillTx/>
                <a:cs typeface="Arial" panose="020B0604020202020204" pitchFamily="34" charset="0"/>
              </a:rPr>
              <a:t>psychologists who specialize in considering the ways in which the biological structures and functions of the body affect behavior.</a:t>
            </a:r>
          </a:p>
          <a:p>
            <a:pPr marL="0" marR="0" lvl="0" indent="0" algn="l" defTabSz="914400" rtl="0" eaLnBrk="1" fontAlgn="auto" latinLnBrk="0" hangingPunct="1">
              <a:lnSpc>
                <a:spcPct val="100000"/>
              </a:lnSpc>
              <a:spcBef>
                <a:spcPts val="800"/>
              </a:spcBef>
              <a:spcAft>
                <a:spcPts val="800"/>
              </a:spcAft>
              <a:buClrTx/>
              <a:buSzTx/>
              <a:buFont typeface="Arial" panose="020B0604020202020204" pitchFamily="34" charset="0"/>
              <a:buNone/>
              <a:tabLst/>
              <a:defRPr/>
            </a:pPr>
            <a:r>
              <a:rPr kumimoji="0" lang="en-US" altLang="en-US" sz="2200" b="1" i="0" u="none" strike="noStrike" kern="1200" cap="none" spc="0" normalizeH="0" baseline="0" noProof="0" dirty="0">
                <a:ln>
                  <a:noFill/>
                </a:ln>
                <a:solidFill>
                  <a:srgbClr val="000000"/>
                </a:solidFill>
                <a:effectLst/>
                <a:uLnTx/>
                <a:uFillTx/>
                <a:cs typeface="Arial" panose="020B0604020202020204" pitchFamily="34" charset="0"/>
              </a:rPr>
              <a:t>Neurons: </a:t>
            </a:r>
            <a:r>
              <a:rPr kumimoji="0" lang="en-US" altLang="en-US" sz="2200" i="0" u="none" strike="noStrike" kern="1200" cap="none" spc="0" normalizeH="0" baseline="0" noProof="0" dirty="0">
                <a:ln>
                  <a:noFill/>
                </a:ln>
                <a:solidFill>
                  <a:srgbClr val="000000"/>
                </a:solidFill>
                <a:effectLst/>
                <a:uLnTx/>
                <a:uFillTx/>
                <a:cs typeface="Arial" panose="020B0604020202020204" pitchFamily="34" charset="0"/>
              </a:rPr>
              <a:t>nerve cells, the basic components of the nervous system.</a:t>
            </a:r>
          </a:p>
          <a:p>
            <a:pPr marL="0" marR="0" lvl="0" indent="0" algn="l" defTabSz="914400" rtl="0" eaLnBrk="1" fontAlgn="auto" latinLnBrk="0" hangingPunct="1">
              <a:lnSpc>
                <a:spcPct val="100000"/>
              </a:lnSpc>
              <a:spcBef>
                <a:spcPts val="800"/>
              </a:spcBef>
              <a:spcAft>
                <a:spcPts val="1200"/>
              </a:spcAft>
              <a:buClrTx/>
              <a:buSzTx/>
              <a:buFont typeface="Arial" panose="020B0604020202020204" pitchFamily="34" charset="0"/>
              <a:buNone/>
              <a:tabLst/>
              <a:defRPr/>
            </a:pPr>
            <a:r>
              <a:rPr kumimoji="0" lang="en-US" altLang="en-US" sz="2200" i="0" u="none" strike="noStrike" kern="1200" cap="none" spc="0" normalizeH="0" baseline="0" noProof="0" dirty="0">
                <a:ln>
                  <a:noFill/>
                </a:ln>
                <a:solidFill>
                  <a:srgbClr val="000000"/>
                </a:solidFill>
                <a:effectLst/>
                <a:uLnTx/>
                <a:uFillTx/>
                <a:cs typeface="Arial" panose="020B0604020202020204" pitchFamily="34" charset="0"/>
              </a:rPr>
              <a:t>Neurons have a cell body that contains a nucleus, incorporating the hereditary material that determines how a cell will function.</a:t>
            </a:r>
          </a:p>
          <a:p>
            <a:pPr marL="0" marR="0" lvl="0" indent="0" algn="l" defTabSz="914400" rtl="0" eaLnBrk="1" fontAlgn="auto" latinLnBrk="0" hangingPunct="1">
              <a:lnSpc>
                <a:spcPct val="100000"/>
              </a:lnSpc>
              <a:spcBef>
                <a:spcPts val="1000"/>
              </a:spcBef>
              <a:spcAft>
                <a:spcPts val="800"/>
              </a:spcAft>
              <a:buClrTx/>
              <a:buSzTx/>
              <a:buFont typeface="Arial" panose="020B0604020202020204" pitchFamily="34" charset="0"/>
              <a:buNone/>
              <a:tabLst/>
              <a:defRPr/>
            </a:pPr>
            <a:endParaRPr kumimoji="0" lang="en-US" altLang="en-US" i="0" u="none" strike="noStrike" kern="1200" cap="none" spc="0" normalizeH="0" baseline="0" noProof="0" dirty="0">
              <a:ln>
                <a:noFill/>
              </a:ln>
              <a:solidFill>
                <a:srgbClr val="000000"/>
              </a:solidFill>
              <a:effectLst/>
              <a:uLnTx/>
              <a:uFillTx/>
              <a:cs typeface="Arial" panose="020B0604020202020204" pitchFamily="34" charset="0"/>
            </a:endParaRPr>
          </a:p>
        </p:txBody>
      </p:sp>
      <p:sp>
        <p:nvSpPr>
          <p:cNvPr id="6" name="Slide Number Placeholder 5">
            <a:extLst>
              <a:ext uri="{FF2B5EF4-FFF2-40B4-BE49-F238E27FC236}">
                <a16:creationId xmlns:a16="http://schemas.microsoft.com/office/drawing/2014/main" id="{82729D34-76CF-821D-337C-CA2BD6B0BC25}"/>
              </a:ext>
            </a:extLst>
          </p:cNvPr>
          <p:cNvSpPr>
            <a:spLocks noGrp="1"/>
          </p:cNvSpPr>
          <p:nvPr>
            <p:ph type="sldNum" sz="quarter" idx="10"/>
          </p:nvPr>
        </p:nvSpPr>
        <p:spPr/>
        <p:txBody>
          <a:bodyPr/>
          <a:lstStyle/>
          <a:p>
            <a:fld id="{68151E55-6873-49E2-B8D5-2F265E6F1973}" type="slidenum">
              <a:rPr lang="en-US" smtClean="0"/>
              <a:t>3</a:t>
            </a:fld>
            <a:endParaRPr lang="en-US" dirty="0"/>
          </a:p>
        </p:txBody>
      </p:sp>
    </p:spTree>
    <p:extLst>
      <p:ext uri="{BB962C8B-B14F-4D97-AF65-F5344CB8AC3E}">
        <p14:creationId xmlns:p14="http://schemas.microsoft.com/office/powerpoint/2010/main" val="1368934327"/>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CFB19CC-4C4B-B3A4-0304-902DA9DDF64D}"/>
              </a:ext>
            </a:extLst>
          </p:cNvPr>
          <p:cNvSpPr>
            <a:spLocks noGrp="1"/>
          </p:cNvSpPr>
          <p:nvPr>
            <p:ph type="title"/>
          </p:nvPr>
        </p:nvSpPr>
        <p:spPr>
          <a:xfrm>
            <a:off x="260515" y="304331"/>
            <a:ext cx="8622970" cy="678611"/>
          </a:xfrm>
        </p:spPr>
        <p:txBody>
          <a:bodyPr>
            <a:noAutofit/>
          </a:bodyPr>
          <a:lstStyle/>
          <a:p>
            <a:r>
              <a:rPr lang="en-US" dirty="0">
                <a:cs typeface="Arial" panose="020B0604020202020204" pitchFamily="34" charset="0"/>
              </a:rPr>
              <a:t>The Structure of the Neuron </a:t>
            </a:r>
            <a:r>
              <a:rPr lang="en-US" sz="1600" dirty="0">
                <a:cs typeface="Arial" panose="020B0604020202020204" pitchFamily="34" charset="0"/>
              </a:rPr>
              <a:t>2</a:t>
            </a:r>
          </a:p>
        </p:txBody>
      </p:sp>
      <p:sp>
        <p:nvSpPr>
          <p:cNvPr id="3" name="Content Placeholder 2">
            <a:extLst>
              <a:ext uri="{FF2B5EF4-FFF2-40B4-BE49-F238E27FC236}">
                <a16:creationId xmlns:a16="http://schemas.microsoft.com/office/drawing/2014/main" id="{D4E4D374-1741-3E19-008C-81A284228BB1}"/>
              </a:ext>
            </a:extLst>
          </p:cNvPr>
          <p:cNvSpPr>
            <a:spLocks noGrp="1"/>
          </p:cNvSpPr>
          <p:nvPr>
            <p:ph sz="quarter" idx="11"/>
          </p:nvPr>
        </p:nvSpPr>
        <p:spPr>
          <a:xfrm>
            <a:off x="342900" y="1276709"/>
            <a:ext cx="8503920" cy="5139081"/>
          </a:xfrm>
        </p:spPr>
        <p:txBody>
          <a:bodyPr/>
          <a:lstStyle/>
          <a:p>
            <a:pPr marL="0" marR="0" lvl="0" indent="0" algn="l" defTabSz="914400" rtl="0" eaLnBrk="1" fontAlgn="auto" latinLnBrk="0" hangingPunct="1">
              <a:lnSpc>
                <a:spcPct val="100000"/>
              </a:lnSpc>
              <a:spcBef>
                <a:spcPts val="400"/>
              </a:spcBef>
              <a:buClrTx/>
              <a:buSzTx/>
              <a:buFont typeface="Arial" panose="020B0604020202020204" pitchFamily="34" charset="0"/>
              <a:buNone/>
              <a:tabLst/>
              <a:defRPr/>
            </a:pPr>
            <a:r>
              <a:rPr kumimoji="0" lang="en-US" altLang="en-US" sz="2400" i="0" u="none" strike="noStrike" kern="1200" cap="none" spc="0" normalizeH="0" baseline="0" noProof="0" dirty="0">
                <a:ln>
                  <a:noFill/>
                </a:ln>
                <a:solidFill>
                  <a:srgbClr val="000000"/>
                </a:solidFill>
                <a:effectLst/>
                <a:uLnTx/>
                <a:uFillTx/>
                <a:latin typeface="Arial" panose="020B0604020202020204"/>
                <a:ea typeface="+mn-ea"/>
                <a:cs typeface="+mn-cs"/>
              </a:rPr>
              <a:t>In contrast with most other cells, neurons can:</a:t>
            </a:r>
          </a:p>
          <a:p>
            <a:pPr marL="342900" marR="0" lvl="0" indent="-342900" algn="l" defTabSz="914400" rtl="0" eaLnBrk="1" fontAlgn="auto" latinLnBrk="0" hangingPunct="1">
              <a:lnSpc>
                <a:spcPct val="100000"/>
              </a:lnSpc>
              <a:spcBef>
                <a:spcPts val="400"/>
              </a:spcBef>
              <a:buClrTx/>
              <a:buSzTx/>
              <a:buFont typeface="Arial" panose="020B0604020202020204" pitchFamily="34" charset="0"/>
              <a:buChar char="•"/>
              <a:tabLst/>
              <a:defRPr/>
            </a:pPr>
            <a:r>
              <a:rPr kumimoji="0" lang="en-US" altLang="en-US" sz="2200" i="0" u="none" strike="noStrike" kern="1200" cap="none" spc="0" normalizeH="0" baseline="0" noProof="0" dirty="0">
                <a:ln>
                  <a:noFill/>
                </a:ln>
                <a:solidFill>
                  <a:srgbClr val="000000"/>
                </a:solidFill>
                <a:effectLst/>
                <a:uLnTx/>
                <a:uFillTx/>
                <a:latin typeface="Arial" panose="020B0604020202020204"/>
                <a:ea typeface="+mn-ea"/>
                <a:cs typeface="+mn-cs"/>
              </a:rPr>
              <a:t>Communicate with other cells.</a:t>
            </a:r>
          </a:p>
          <a:p>
            <a:pPr marL="342900" marR="0" lvl="0" indent="-342900" algn="l" defTabSz="914400" rtl="0" eaLnBrk="1" fontAlgn="auto" latinLnBrk="0" hangingPunct="1">
              <a:lnSpc>
                <a:spcPct val="100000"/>
              </a:lnSpc>
              <a:spcBef>
                <a:spcPts val="400"/>
              </a:spcBef>
              <a:spcAft>
                <a:spcPts val="3000"/>
              </a:spcAft>
              <a:buClrTx/>
              <a:buSzTx/>
              <a:buFont typeface="Arial" panose="020B0604020202020204" pitchFamily="34" charset="0"/>
              <a:buChar char="•"/>
              <a:tabLst/>
              <a:defRPr/>
            </a:pPr>
            <a:r>
              <a:rPr kumimoji="0" lang="en-US" altLang="en-US" sz="2200" i="0" u="none" strike="noStrike" kern="1200" cap="none" spc="0" normalizeH="0" baseline="0" noProof="0" dirty="0">
                <a:ln>
                  <a:noFill/>
                </a:ln>
                <a:solidFill>
                  <a:srgbClr val="000000"/>
                </a:solidFill>
                <a:effectLst/>
                <a:uLnTx/>
                <a:uFillTx/>
                <a:latin typeface="Arial" panose="020B0604020202020204"/>
                <a:ea typeface="+mn-ea"/>
                <a:cs typeface="+mn-cs"/>
              </a:rPr>
              <a:t>Transmit information across relatively long distances.</a:t>
            </a:r>
          </a:p>
          <a:p>
            <a:pPr marL="0" marR="0" lvl="0" indent="0" algn="l" defTabSz="914400" rtl="0" eaLnBrk="1" fontAlgn="auto" latinLnBrk="0" hangingPunct="1">
              <a:lnSpc>
                <a:spcPct val="100000"/>
              </a:lnSpc>
              <a:spcBef>
                <a:spcPts val="400"/>
              </a:spcBef>
              <a:buClrTx/>
              <a:buSzTx/>
              <a:buFont typeface="Arial" panose="020B0604020202020204" pitchFamily="34" charset="0"/>
              <a:buNone/>
              <a:tabLst/>
              <a:defRPr/>
            </a:pPr>
            <a:r>
              <a:rPr kumimoji="0" lang="en-US" altLang="en-US" sz="2400" i="0" u="none" strike="noStrike" kern="1200" cap="none" spc="0" normalizeH="0" baseline="0" noProof="0" dirty="0">
                <a:ln>
                  <a:noFill/>
                </a:ln>
                <a:solidFill>
                  <a:srgbClr val="000000"/>
                </a:solidFill>
                <a:effectLst/>
                <a:uLnTx/>
                <a:uFillTx/>
                <a:latin typeface="Arial" panose="020B0604020202020204"/>
                <a:ea typeface="+mn-ea"/>
                <a:cs typeface="+mn-cs"/>
              </a:rPr>
              <a:t>The messages, or </a:t>
            </a:r>
            <a:r>
              <a:rPr kumimoji="0" lang="en-US" altLang="en-US" sz="2400" i="1" u="none" strike="noStrike" kern="1200" cap="none" spc="0" normalizeH="0" baseline="0" noProof="0" dirty="0">
                <a:ln>
                  <a:noFill/>
                </a:ln>
                <a:solidFill>
                  <a:srgbClr val="000000"/>
                </a:solidFill>
                <a:effectLst/>
                <a:uLnTx/>
                <a:uFillTx/>
                <a:latin typeface="Arial" panose="020B0604020202020204"/>
                <a:ea typeface="+mn-ea"/>
                <a:cs typeface="+mn-cs"/>
              </a:rPr>
              <a:t>impulses,</a:t>
            </a:r>
            <a:r>
              <a:rPr kumimoji="0" lang="en-US" altLang="en-US" sz="2400" i="0" u="none" strike="noStrike" kern="1200" cap="none" spc="0" normalizeH="0" baseline="0" noProof="0" dirty="0">
                <a:ln>
                  <a:noFill/>
                </a:ln>
                <a:solidFill>
                  <a:srgbClr val="000000"/>
                </a:solidFill>
                <a:effectLst/>
                <a:uLnTx/>
                <a:uFillTx/>
                <a:latin typeface="Arial" panose="020B0604020202020204"/>
                <a:ea typeface="+mn-ea"/>
                <a:cs typeface="+mn-cs"/>
              </a:rPr>
              <a:t> generally move in one direction.</a:t>
            </a:r>
          </a:p>
          <a:p>
            <a:pPr marL="342900" marR="0" lvl="0" indent="-342900" algn="l" defTabSz="914400" rtl="0" eaLnBrk="1" fontAlgn="auto" latinLnBrk="0" hangingPunct="1">
              <a:lnSpc>
                <a:spcPct val="100000"/>
              </a:lnSpc>
              <a:spcBef>
                <a:spcPts val="400"/>
              </a:spcBef>
              <a:buClrTx/>
              <a:buSzTx/>
              <a:buFont typeface="Arial" panose="020B0604020202020204" pitchFamily="34" charset="0"/>
              <a:buChar char="•"/>
              <a:tabLst/>
              <a:defRPr/>
            </a:pPr>
            <a:r>
              <a:rPr kumimoji="0" lang="en-US" altLang="en-US" sz="2200" b="1" i="0" u="none" strike="noStrike" kern="1200" cap="none" spc="0" normalizeH="0" baseline="0" noProof="0" dirty="0">
                <a:ln>
                  <a:noFill/>
                </a:ln>
                <a:solidFill>
                  <a:srgbClr val="000000"/>
                </a:solidFill>
                <a:effectLst/>
                <a:uLnTx/>
                <a:uFillTx/>
                <a:latin typeface="Arial" panose="020B0604020202020204"/>
                <a:ea typeface="+mn-ea"/>
                <a:cs typeface="+mn-cs"/>
              </a:rPr>
              <a:t>Dendrites:</a:t>
            </a:r>
            <a:r>
              <a:rPr kumimoji="0" lang="en-US" altLang="en-US" sz="2200" i="0" u="none" strike="noStrike" kern="1200" cap="none" spc="0" normalizeH="0" baseline="0" noProof="0" dirty="0">
                <a:ln>
                  <a:noFill/>
                </a:ln>
                <a:solidFill>
                  <a:srgbClr val="000000"/>
                </a:solidFill>
                <a:effectLst/>
                <a:uLnTx/>
                <a:uFillTx/>
                <a:latin typeface="Arial" panose="020B0604020202020204"/>
                <a:ea typeface="+mn-ea"/>
                <a:cs typeface="+mn-cs"/>
              </a:rPr>
              <a:t> a cluster of fibers at one end of a neuron that receives messages from other neurons.</a:t>
            </a:r>
          </a:p>
          <a:p>
            <a:pPr marL="342900" marR="0" lvl="0" indent="-342900" algn="l" defTabSz="914400" rtl="0" eaLnBrk="1" fontAlgn="auto" latinLnBrk="0" hangingPunct="1">
              <a:lnSpc>
                <a:spcPct val="100000"/>
              </a:lnSpc>
              <a:spcBef>
                <a:spcPts val="400"/>
              </a:spcBef>
              <a:buClrTx/>
              <a:buSzTx/>
              <a:buFont typeface="Arial" panose="020B0604020202020204" pitchFamily="34" charset="0"/>
              <a:buChar char="•"/>
              <a:tabLst/>
              <a:defRPr/>
            </a:pPr>
            <a:r>
              <a:rPr kumimoji="0" lang="en-US" altLang="en-US" sz="2200" b="1" i="0" u="none" strike="noStrike" kern="1200" cap="none" spc="0" normalizeH="0" baseline="0" noProof="0" dirty="0">
                <a:ln>
                  <a:noFill/>
                </a:ln>
                <a:solidFill>
                  <a:srgbClr val="000000"/>
                </a:solidFill>
                <a:effectLst/>
                <a:uLnTx/>
                <a:uFillTx/>
                <a:latin typeface="Arial" panose="020B0604020202020204"/>
                <a:ea typeface="+mn-ea"/>
                <a:cs typeface="+mn-cs"/>
              </a:rPr>
              <a:t>Axon: </a:t>
            </a:r>
            <a:r>
              <a:rPr kumimoji="0" lang="en-US" altLang="en-US" sz="2200" i="0" u="none" strike="noStrike" kern="1200" cap="none" spc="0" normalizeH="0" baseline="0" noProof="0" dirty="0">
                <a:ln>
                  <a:noFill/>
                </a:ln>
                <a:solidFill>
                  <a:srgbClr val="000000"/>
                </a:solidFill>
                <a:effectLst/>
                <a:uLnTx/>
                <a:uFillTx/>
                <a:latin typeface="Arial" panose="020B0604020202020204"/>
                <a:ea typeface="+mn-ea"/>
                <a:cs typeface="+mn-cs"/>
              </a:rPr>
              <a:t>carries messages received by the dendrites to other neurons.</a:t>
            </a:r>
          </a:p>
          <a:p>
            <a:pPr marL="342900" marR="0" lvl="0" indent="-342900" algn="l" defTabSz="914400" rtl="0" eaLnBrk="1" fontAlgn="auto" latinLnBrk="0" hangingPunct="1">
              <a:lnSpc>
                <a:spcPct val="100000"/>
              </a:lnSpc>
              <a:spcBef>
                <a:spcPts val="400"/>
              </a:spcBef>
              <a:buClrTx/>
              <a:buSzTx/>
              <a:buFont typeface="Arial" panose="020B0604020202020204" pitchFamily="34" charset="0"/>
              <a:buChar char="•"/>
              <a:tabLst/>
              <a:defRPr/>
            </a:pPr>
            <a:r>
              <a:rPr kumimoji="0" lang="en-US" altLang="en-US" sz="2200" b="1" i="0" u="none" strike="noStrike" kern="1200" cap="none" spc="0" normalizeH="0" baseline="0" noProof="0" dirty="0">
                <a:ln>
                  <a:noFill/>
                </a:ln>
                <a:solidFill>
                  <a:srgbClr val="000000"/>
                </a:solidFill>
                <a:effectLst/>
                <a:uLnTx/>
                <a:uFillTx/>
                <a:latin typeface="Arial" panose="020B0604020202020204"/>
                <a:ea typeface="+mn-ea"/>
                <a:cs typeface="+mn-cs"/>
              </a:rPr>
              <a:t>Terminal buttons: </a:t>
            </a:r>
            <a:r>
              <a:rPr kumimoji="0" lang="en-US" altLang="en-US" sz="2200" i="0" u="none" strike="noStrike" kern="1200" cap="none" spc="0" normalizeH="0" baseline="0" noProof="0" dirty="0">
                <a:ln>
                  <a:noFill/>
                </a:ln>
                <a:solidFill>
                  <a:srgbClr val="000000"/>
                </a:solidFill>
                <a:effectLst/>
                <a:uLnTx/>
                <a:uFillTx/>
                <a:latin typeface="Arial" panose="020B0604020202020204"/>
                <a:ea typeface="+mn-ea"/>
                <a:cs typeface="+mn-cs"/>
              </a:rPr>
              <a:t>the part of the axon that sends messages to other neurons.</a:t>
            </a:r>
          </a:p>
        </p:txBody>
      </p:sp>
      <p:sp>
        <p:nvSpPr>
          <p:cNvPr id="6" name="Slide Number Placeholder 5">
            <a:extLst>
              <a:ext uri="{FF2B5EF4-FFF2-40B4-BE49-F238E27FC236}">
                <a16:creationId xmlns:a16="http://schemas.microsoft.com/office/drawing/2014/main" id="{82729D34-76CF-821D-337C-CA2BD6B0BC25}"/>
              </a:ext>
            </a:extLst>
          </p:cNvPr>
          <p:cNvSpPr>
            <a:spLocks noGrp="1"/>
          </p:cNvSpPr>
          <p:nvPr>
            <p:ph type="sldNum" sz="quarter" idx="10"/>
          </p:nvPr>
        </p:nvSpPr>
        <p:spPr/>
        <p:txBody>
          <a:bodyPr/>
          <a:lstStyle/>
          <a:p>
            <a:fld id="{68151E55-6873-49E2-B8D5-2F265E6F1973}" type="slidenum">
              <a:rPr lang="en-US" smtClean="0"/>
              <a:t>4</a:t>
            </a:fld>
            <a:endParaRPr lang="en-US" dirty="0"/>
          </a:p>
        </p:txBody>
      </p:sp>
    </p:spTree>
    <p:extLst>
      <p:ext uri="{BB962C8B-B14F-4D97-AF65-F5344CB8AC3E}">
        <p14:creationId xmlns:p14="http://schemas.microsoft.com/office/powerpoint/2010/main" val="991306030"/>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CFB19CC-4C4B-B3A4-0304-902DA9DDF64D}"/>
              </a:ext>
            </a:extLst>
          </p:cNvPr>
          <p:cNvSpPr>
            <a:spLocks noGrp="1"/>
          </p:cNvSpPr>
          <p:nvPr>
            <p:ph type="title"/>
          </p:nvPr>
        </p:nvSpPr>
        <p:spPr/>
        <p:txBody>
          <a:bodyPr>
            <a:noAutofit/>
          </a:bodyPr>
          <a:lstStyle/>
          <a:p>
            <a:r>
              <a:rPr lang="en-US" dirty="0">
                <a:cs typeface="Arial" panose="020B0604020202020204" pitchFamily="34" charset="0"/>
              </a:rPr>
              <a:t>MODULE 5 FIGURE 1</a:t>
            </a:r>
          </a:p>
        </p:txBody>
      </p:sp>
      <p:pic>
        <p:nvPicPr>
          <p:cNvPr id="11" name="Picture 10" descr="An unlabeled micrograph and diagram of the neuron, with 5 labels, are shown from right to left side.">
            <a:extLst>
              <a:ext uri="{FF2B5EF4-FFF2-40B4-BE49-F238E27FC236}">
                <a16:creationId xmlns:a16="http://schemas.microsoft.com/office/drawing/2014/main" id="{7CD6DE84-DD2A-A815-64CD-3E9638796EFC}"/>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514831" y="1615440"/>
            <a:ext cx="8114339" cy="3218688"/>
          </a:xfrm>
          <a:prstGeom prst="rect">
            <a:avLst/>
          </a:prstGeom>
        </p:spPr>
      </p:pic>
      <p:sp>
        <p:nvSpPr>
          <p:cNvPr id="3" name="Content Placeholder 2">
            <a:extLst>
              <a:ext uri="{FF2B5EF4-FFF2-40B4-BE49-F238E27FC236}">
                <a16:creationId xmlns:a16="http://schemas.microsoft.com/office/drawing/2014/main" id="{D4E4D374-1741-3E19-008C-81A284228BB1}"/>
              </a:ext>
            </a:extLst>
          </p:cNvPr>
          <p:cNvSpPr>
            <a:spLocks noGrp="1"/>
          </p:cNvSpPr>
          <p:nvPr>
            <p:ph sz="quarter" idx="11"/>
          </p:nvPr>
        </p:nvSpPr>
        <p:spPr>
          <a:xfrm>
            <a:off x="342900" y="5343896"/>
            <a:ext cx="8458200" cy="983752"/>
          </a:xfrm>
        </p:spPr>
        <p:txBody>
          <a:bodyPr>
            <a:normAutofit/>
          </a:bodyPr>
          <a:lstStyle/>
          <a:p>
            <a:pPr marL="0" marR="0" lvl="0" indent="0" algn="l" defTabSz="914400" rtl="0" eaLnBrk="1" fontAlgn="auto" latinLnBrk="0" hangingPunct="1">
              <a:lnSpc>
                <a:spcPct val="100000"/>
              </a:lnSpc>
              <a:spcBef>
                <a:spcPts val="400"/>
              </a:spcBef>
              <a:spcAft>
                <a:spcPts val="0"/>
              </a:spcAft>
              <a:buClrTx/>
              <a:buSzTx/>
              <a:buFont typeface="Arial" panose="020B0604020202020204" pitchFamily="34" charset="0"/>
              <a:buNone/>
              <a:tabLst/>
              <a:defRPr/>
            </a:pPr>
            <a:r>
              <a:rPr kumimoji="0" lang="en-US" sz="1400" i="0" u="none" strike="noStrike" kern="1200" cap="none" spc="0" normalizeH="0" baseline="0" noProof="0" dirty="0">
                <a:ln>
                  <a:noFill/>
                </a:ln>
                <a:solidFill>
                  <a:srgbClr val="000000"/>
                </a:solidFill>
                <a:effectLst/>
                <a:uLnTx/>
                <a:uFillTx/>
                <a:latin typeface="Arial" panose="020B0604020202020204"/>
                <a:ea typeface="+mn-ea"/>
                <a:cs typeface="+mn-cs"/>
              </a:rPr>
              <a:t>The primary components of the neuron, the basic element of the nervous system. A neuron has a cell body and structures that conduct messages: the dendrites, which receive messages from other neurons, and the axon, which carries messages to other neurons or body cells. As with most neurons, this axon is protected by the sausagelike myelin sheath.</a:t>
            </a:r>
          </a:p>
        </p:txBody>
      </p:sp>
      <p:sp>
        <p:nvSpPr>
          <p:cNvPr id="4" name="Text Placeholder 3">
            <a:extLst>
              <a:ext uri="{FF2B5EF4-FFF2-40B4-BE49-F238E27FC236}">
                <a16:creationId xmlns:a16="http://schemas.microsoft.com/office/drawing/2014/main" id="{F3CDA544-489C-2C57-4975-183F83E3F043}"/>
              </a:ext>
            </a:extLst>
          </p:cNvPr>
          <p:cNvSpPr>
            <a:spLocks noGrp="1"/>
          </p:cNvSpPr>
          <p:nvPr>
            <p:ph type="body" sz="quarter" idx="15"/>
          </p:nvPr>
        </p:nvSpPr>
        <p:spPr>
          <a:xfrm>
            <a:off x="3374136" y="6327648"/>
            <a:ext cx="2404872" cy="192024"/>
          </a:xfrm>
        </p:spPr>
        <p:txBody>
          <a:bodyPr anchor="ctr">
            <a:noAutofit/>
          </a:bodyPr>
          <a:lstStyle>
            <a:lvl1pPr algn="ctr">
              <a:defRPr sz="900"/>
            </a:lvl1pPr>
            <a:lvl2pPr algn="ctr">
              <a:defRPr sz="900"/>
            </a:lvl2pPr>
            <a:lvl3pPr algn="ctr">
              <a:defRPr sz="900"/>
            </a:lvl3pPr>
            <a:lvl4pPr algn="ctr">
              <a:defRPr sz="900"/>
            </a:lvl4pPr>
            <a:lvl5pPr algn="ctr">
              <a:defRPr sz="900"/>
            </a:lvl5pPr>
          </a:lstStyle>
          <a:p>
            <a:r>
              <a:rPr lang="en-US" dirty="0">
                <a:hlinkClick r:id="" action="ppaction://noaction"/>
              </a:rPr>
              <a:t>Access the text alternative for slide images.</a:t>
            </a:r>
            <a:endParaRPr lang="en-US" dirty="0"/>
          </a:p>
        </p:txBody>
      </p:sp>
      <p:sp>
        <p:nvSpPr>
          <p:cNvPr id="5" name="Text Placeholder 4">
            <a:extLst>
              <a:ext uri="{FF2B5EF4-FFF2-40B4-BE49-F238E27FC236}">
                <a16:creationId xmlns:a16="http://schemas.microsoft.com/office/drawing/2014/main" id="{E8D57EB0-EC00-0DDB-C4B9-E58299063222}"/>
              </a:ext>
            </a:extLst>
          </p:cNvPr>
          <p:cNvSpPr>
            <a:spLocks noGrp="1"/>
          </p:cNvSpPr>
          <p:nvPr>
            <p:ph type="body" sz="quarter" idx="16"/>
          </p:nvPr>
        </p:nvSpPr>
        <p:spPr/>
        <p:txBody>
          <a:bodyPr/>
          <a:lstStyle/>
          <a:p>
            <a:r>
              <a:rPr lang="fr-FR" sz="700" noProof="0" dirty="0"/>
              <a:t>(Photo): Whitehoune/Shutterstock</a:t>
            </a:r>
            <a:endParaRPr lang="en-US" sz="700" noProof="0" dirty="0"/>
          </a:p>
        </p:txBody>
      </p:sp>
      <p:sp>
        <p:nvSpPr>
          <p:cNvPr id="6" name="Slide Number Placeholder 5">
            <a:extLst>
              <a:ext uri="{FF2B5EF4-FFF2-40B4-BE49-F238E27FC236}">
                <a16:creationId xmlns:a16="http://schemas.microsoft.com/office/drawing/2014/main" id="{82729D34-76CF-821D-337C-CA2BD6B0BC25}"/>
              </a:ext>
            </a:extLst>
          </p:cNvPr>
          <p:cNvSpPr>
            <a:spLocks noGrp="1"/>
          </p:cNvSpPr>
          <p:nvPr>
            <p:ph type="sldNum" sz="quarter" idx="10"/>
          </p:nvPr>
        </p:nvSpPr>
        <p:spPr/>
        <p:txBody>
          <a:bodyPr/>
          <a:lstStyle/>
          <a:p>
            <a:fld id="{68151E55-6873-49E2-B8D5-2F265E6F1973}" type="slidenum">
              <a:rPr lang="en-US" smtClean="0"/>
              <a:t>5</a:t>
            </a:fld>
            <a:endParaRPr lang="en-US" dirty="0"/>
          </a:p>
        </p:txBody>
      </p:sp>
    </p:spTree>
    <p:extLst>
      <p:ext uri="{BB962C8B-B14F-4D97-AF65-F5344CB8AC3E}">
        <p14:creationId xmlns:p14="http://schemas.microsoft.com/office/powerpoint/2010/main" val="3152667721"/>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CFB19CC-4C4B-B3A4-0304-902DA9DDF64D}"/>
              </a:ext>
            </a:extLst>
          </p:cNvPr>
          <p:cNvSpPr>
            <a:spLocks noGrp="1"/>
          </p:cNvSpPr>
          <p:nvPr>
            <p:ph type="title"/>
          </p:nvPr>
        </p:nvSpPr>
        <p:spPr>
          <a:xfrm>
            <a:off x="260515" y="304331"/>
            <a:ext cx="8622970" cy="678611"/>
          </a:xfrm>
        </p:spPr>
        <p:txBody>
          <a:bodyPr>
            <a:noAutofit/>
          </a:bodyPr>
          <a:lstStyle/>
          <a:p>
            <a:r>
              <a:rPr lang="en-US" dirty="0">
                <a:cs typeface="Arial" panose="020B0604020202020204" pitchFamily="34" charset="0"/>
              </a:rPr>
              <a:t>Mirror Neurons</a:t>
            </a:r>
          </a:p>
        </p:txBody>
      </p:sp>
      <p:sp>
        <p:nvSpPr>
          <p:cNvPr id="3" name="Content Placeholder 2">
            <a:extLst>
              <a:ext uri="{FF2B5EF4-FFF2-40B4-BE49-F238E27FC236}">
                <a16:creationId xmlns:a16="http://schemas.microsoft.com/office/drawing/2014/main" id="{D4E4D374-1741-3E19-008C-81A284228BB1}"/>
              </a:ext>
            </a:extLst>
          </p:cNvPr>
          <p:cNvSpPr>
            <a:spLocks noGrp="1"/>
          </p:cNvSpPr>
          <p:nvPr>
            <p:ph sz="quarter" idx="11"/>
          </p:nvPr>
        </p:nvSpPr>
        <p:spPr>
          <a:xfrm>
            <a:off x="342900" y="1276709"/>
            <a:ext cx="8412480" cy="5139081"/>
          </a:xfrm>
        </p:spPr>
        <p:txBody>
          <a:bodyPr>
            <a:normAutofit/>
          </a:bodyPr>
          <a:lstStyle/>
          <a:p>
            <a:pPr marR="0" lvl="0" algn="l" defTabSz="914400" rtl="0" eaLnBrk="1" fontAlgn="auto" latinLnBrk="0" hangingPunct="1">
              <a:lnSpc>
                <a:spcPct val="100000"/>
              </a:lnSpc>
              <a:spcBef>
                <a:spcPts val="1000"/>
              </a:spcBef>
              <a:buClrTx/>
              <a:buSzTx/>
              <a:tabLst/>
              <a:defRPr/>
            </a:pPr>
            <a:r>
              <a:rPr kumimoji="0" lang="en-US" altLang="en-US" sz="2400" b="1" i="0" u="none" strike="noStrike" kern="1200" cap="none" spc="0" normalizeH="0" baseline="0" noProof="0" dirty="0">
                <a:ln>
                  <a:noFill/>
                </a:ln>
                <a:solidFill>
                  <a:srgbClr val="000000"/>
                </a:solidFill>
                <a:effectLst/>
                <a:uLnTx/>
                <a:uFillTx/>
                <a:latin typeface="Arial" panose="020B0604020202020204"/>
                <a:ea typeface="+mn-ea"/>
                <a:cs typeface="+mn-cs"/>
              </a:rPr>
              <a:t>Mirror neurons:</a:t>
            </a:r>
            <a:r>
              <a:rPr kumimoji="0" lang="en-US" altLang="en-US" sz="2400" i="0" u="none" strike="noStrike" kern="1200" cap="none" spc="0" normalizeH="0" baseline="0" noProof="0" dirty="0">
                <a:ln>
                  <a:noFill/>
                </a:ln>
                <a:solidFill>
                  <a:srgbClr val="000000"/>
                </a:solidFill>
                <a:effectLst/>
                <a:uLnTx/>
                <a:uFillTx/>
                <a:latin typeface="Arial" panose="020B0604020202020204"/>
                <a:ea typeface="+mn-ea"/>
                <a:cs typeface="+mn-cs"/>
              </a:rPr>
              <a:t> specialized neurons that fire not only when a person enacts a particular behavior but also when they simply observe another individual carrying out the same behavior.</a:t>
            </a:r>
          </a:p>
          <a:p>
            <a:pPr marR="0" lvl="0" algn="l" defTabSz="914400" rtl="0" eaLnBrk="1" fontAlgn="auto" latinLnBrk="0" hangingPunct="1">
              <a:lnSpc>
                <a:spcPct val="100000"/>
              </a:lnSpc>
              <a:spcBef>
                <a:spcPts val="1000"/>
              </a:spcBef>
              <a:buClrTx/>
              <a:buSzTx/>
              <a:tabLst/>
              <a:defRPr/>
            </a:pPr>
            <a:r>
              <a:rPr kumimoji="0" lang="en-US" altLang="en-US" sz="2400" i="0" u="none" strike="noStrike" kern="1200" cap="none" spc="0" normalizeH="0" baseline="0" noProof="0" dirty="0">
                <a:ln>
                  <a:noFill/>
                </a:ln>
                <a:solidFill>
                  <a:srgbClr val="000000"/>
                </a:solidFill>
                <a:effectLst/>
                <a:uLnTx/>
                <a:uFillTx/>
                <a:latin typeface="Arial" panose="020B0604020202020204"/>
                <a:ea typeface="+mn-ea"/>
                <a:cs typeface="+mn-cs"/>
              </a:rPr>
              <a:t>The discovery of mirror neurons suggests that humans’ capacity to imitate others may be an inborn behavior.</a:t>
            </a:r>
          </a:p>
          <a:p>
            <a:pPr marR="0" lvl="0" algn="l" defTabSz="914400" rtl="0" eaLnBrk="1" fontAlgn="auto" latinLnBrk="0" hangingPunct="1">
              <a:lnSpc>
                <a:spcPct val="100000"/>
              </a:lnSpc>
              <a:spcBef>
                <a:spcPts val="1000"/>
              </a:spcBef>
              <a:buClrTx/>
              <a:buSzTx/>
              <a:tabLst/>
              <a:defRPr/>
            </a:pPr>
            <a:r>
              <a:rPr kumimoji="0" lang="en-US" altLang="en-US" sz="2400" i="0" u="none" strike="noStrike" kern="1200" cap="none" spc="0" normalizeH="0" baseline="0" noProof="0" dirty="0">
                <a:ln>
                  <a:noFill/>
                </a:ln>
                <a:solidFill>
                  <a:srgbClr val="000000"/>
                </a:solidFill>
                <a:effectLst/>
                <a:uLnTx/>
                <a:uFillTx/>
                <a:latin typeface="Arial" panose="020B0604020202020204"/>
                <a:ea typeface="+mn-ea"/>
                <a:cs typeface="+mn-cs"/>
              </a:rPr>
              <a:t>It also helps explain how and why humans have the capacity to understand others’ intentions.</a:t>
            </a:r>
          </a:p>
        </p:txBody>
      </p:sp>
      <p:sp>
        <p:nvSpPr>
          <p:cNvPr id="6" name="Slide Number Placeholder 5">
            <a:extLst>
              <a:ext uri="{FF2B5EF4-FFF2-40B4-BE49-F238E27FC236}">
                <a16:creationId xmlns:a16="http://schemas.microsoft.com/office/drawing/2014/main" id="{82729D34-76CF-821D-337C-CA2BD6B0BC25}"/>
              </a:ext>
            </a:extLst>
          </p:cNvPr>
          <p:cNvSpPr>
            <a:spLocks noGrp="1"/>
          </p:cNvSpPr>
          <p:nvPr>
            <p:ph type="sldNum" sz="quarter" idx="10"/>
          </p:nvPr>
        </p:nvSpPr>
        <p:spPr/>
        <p:txBody>
          <a:bodyPr/>
          <a:lstStyle/>
          <a:p>
            <a:fld id="{68151E55-6873-49E2-B8D5-2F265E6F1973}" type="slidenum">
              <a:rPr lang="en-US" smtClean="0"/>
              <a:t>6</a:t>
            </a:fld>
            <a:endParaRPr lang="en-US" dirty="0"/>
          </a:p>
        </p:txBody>
      </p:sp>
    </p:spTree>
    <p:extLst>
      <p:ext uri="{BB962C8B-B14F-4D97-AF65-F5344CB8AC3E}">
        <p14:creationId xmlns:p14="http://schemas.microsoft.com/office/powerpoint/2010/main" val="2111998298"/>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CFB19CC-4C4B-B3A4-0304-902DA9DDF64D}"/>
              </a:ext>
            </a:extLst>
          </p:cNvPr>
          <p:cNvSpPr>
            <a:spLocks noGrp="1"/>
          </p:cNvSpPr>
          <p:nvPr>
            <p:ph type="title"/>
          </p:nvPr>
        </p:nvSpPr>
        <p:spPr>
          <a:xfrm>
            <a:off x="260515" y="304331"/>
            <a:ext cx="8622970" cy="678611"/>
          </a:xfrm>
        </p:spPr>
        <p:txBody>
          <a:bodyPr>
            <a:noAutofit/>
          </a:bodyPr>
          <a:lstStyle/>
          <a:p>
            <a:r>
              <a:rPr lang="en-US" sz="3200" dirty="0">
                <a:cs typeface="Arial" panose="020B0604020202020204" pitchFamily="34" charset="0"/>
              </a:rPr>
              <a:t>Where Neurons Meet: Bridging the Gap </a:t>
            </a:r>
            <a:r>
              <a:rPr lang="en-US" sz="1600" dirty="0">
                <a:cs typeface="Arial" panose="020B0604020202020204" pitchFamily="34" charset="0"/>
              </a:rPr>
              <a:t>1</a:t>
            </a:r>
          </a:p>
        </p:txBody>
      </p:sp>
      <p:sp>
        <p:nvSpPr>
          <p:cNvPr id="3" name="Content Placeholder 2">
            <a:extLst>
              <a:ext uri="{FF2B5EF4-FFF2-40B4-BE49-F238E27FC236}">
                <a16:creationId xmlns:a16="http://schemas.microsoft.com/office/drawing/2014/main" id="{D4E4D374-1741-3E19-008C-81A284228BB1}"/>
              </a:ext>
            </a:extLst>
          </p:cNvPr>
          <p:cNvSpPr>
            <a:spLocks noGrp="1"/>
          </p:cNvSpPr>
          <p:nvPr>
            <p:ph sz="quarter" idx="11"/>
          </p:nvPr>
        </p:nvSpPr>
        <p:spPr>
          <a:xfrm>
            <a:off x="342900" y="1276709"/>
            <a:ext cx="8321040" cy="3384945"/>
          </a:xfrm>
        </p:spPr>
        <p:txBody>
          <a:bodyPr>
            <a:normAutofit/>
          </a:bodyPr>
          <a:lstStyle/>
          <a:p>
            <a:pPr marR="0" lvl="0" algn="l" defTabSz="914400" rtl="0" eaLnBrk="1" fontAlgn="auto" latinLnBrk="0" hangingPunct="1">
              <a:lnSpc>
                <a:spcPct val="100000"/>
              </a:lnSpc>
              <a:spcBef>
                <a:spcPts val="1000"/>
              </a:spcBef>
              <a:buClrTx/>
              <a:buSzTx/>
              <a:tabLst/>
              <a:defRPr/>
            </a:pPr>
            <a:r>
              <a:rPr kumimoji="0" lang="en-US" altLang="en-US" sz="2400" b="1" i="0" u="none" strike="noStrike" kern="1200" cap="none" spc="0" normalizeH="0" baseline="0" noProof="0" dirty="0">
                <a:ln>
                  <a:noFill/>
                </a:ln>
                <a:solidFill>
                  <a:srgbClr val="000000"/>
                </a:solidFill>
                <a:effectLst/>
                <a:uLnTx/>
                <a:uFillTx/>
                <a:latin typeface="Arial" panose="020B0604020202020204"/>
                <a:ea typeface="+mn-ea"/>
                <a:cs typeface="+mn-cs"/>
              </a:rPr>
              <a:t>Synapse: </a:t>
            </a:r>
            <a:r>
              <a:rPr kumimoji="0" lang="en-US" altLang="en-US" sz="2400" i="0" u="none" strike="noStrike" kern="1200" cap="none" spc="0" normalizeH="0" baseline="0" noProof="0" dirty="0">
                <a:ln>
                  <a:noFill/>
                </a:ln>
                <a:solidFill>
                  <a:srgbClr val="000000"/>
                </a:solidFill>
                <a:effectLst/>
                <a:uLnTx/>
                <a:uFillTx/>
                <a:latin typeface="Arial" panose="020B0604020202020204"/>
                <a:ea typeface="+mn-ea"/>
                <a:cs typeface="+mn-cs"/>
              </a:rPr>
              <a:t>the space between two neurons where the axon of a sending neuron communicates with the dendrites of a receiving neuron by using chemical messages.</a:t>
            </a:r>
          </a:p>
          <a:p>
            <a:pPr marR="0" lvl="0" algn="l" defTabSz="914400" rtl="0" eaLnBrk="1" fontAlgn="auto" latinLnBrk="0" hangingPunct="1">
              <a:lnSpc>
                <a:spcPct val="100000"/>
              </a:lnSpc>
              <a:spcBef>
                <a:spcPts val="1000"/>
              </a:spcBef>
              <a:buClrTx/>
              <a:buSzTx/>
              <a:tabLst/>
              <a:defRPr/>
            </a:pPr>
            <a:r>
              <a:rPr kumimoji="0" lang="en-US" altLang="en-US" sz="2400" b="1" i="0" u="none" strike="noStrike" kern="1200" cap="none" spc="0" normalizeH="0" baseline="0" noProof="0" dirty="0">
                <a:ln>
                  <a:noFill/>
                </a:ln>
                <a:solidFill>
                  <a:srgbClr val="000000"/>
                </a:solidFill>
                <a:effectLst/>
                <a:uLnTx/>
                <a:uFillTx/>
                <a:latin typeface="Arial" panose="020B0604020202020204"/>
                <a:ea typeface="+mn-ea"/>
                <a:cs typeface="+mn-cs"/>
              </a:rPr>
              <a:t>Neurotransmitters: </a:t>
            </a:r>
            <a:r>
              <a:rPr kumimoji="0" lang="en-US" altLang="en-US" sz="2400" i="0" u="none" strike="noStrike" kern="1200" cap="none" spc="0" normalizeH="0" baseline="0" noProof="0" dirty="0">
                <a:ln>
                  <a:noFill/>
                </a:ln>
                <a:solidFill>
                  <a:srgbClr val="000000"/>
                </a:solidFill>
                <a:effectLst/>
                <a:uLnTx/>
                <a:uFillTx/>
                <a:latin typeface="Arial" panose="020B0604020202020204"/>
                <a:ea typeface="+mn-ea"/>
                <a:cs typeface="+mn-cs"/>
              </a:rPr>
              <a:t>chemicals that carry messages across the synapse to the dendrite (and sometimes the cell body) of a receiving neuron.</a:t>
            </a:r>
          </a:p>
        </p:txBody>
      </p:sp>
      <p:sp>
        <p:nvSpPr>
          <p:cNvPr id="6" name="Slide Number Placeholder 5">
            <a:extLst>
              <a:ext uri="{FF2B5EF4-FFF2-40B4-BE49-F238E27FC236}">
                <a16:creationId xmlns:a16="http://schemas.microsoft.com/office/drawing/2014/main" id="{82729D34-76CF-821D-337C-CA2BD6B0BC25}"/>
              </a:ext>
            </a:extLst>
          </p:cNvPr>
          <p:cNvSpPr>
            <a:spLocks noGrp="1"/>
          </p:cNvSpPr>
          <p:nvPr>
            <p:ph type="sldNum" sz="quarter" idx="10"/>
          </p:nvPr>
        </p:nvSpPr>
        <p:spPr/>
        <p:txBody>
          <a:bodyPr/>
          <a:lstStyle/>
          <a:p>
            <a:fld id="{68151E55-6873-49E2-B8D5-2F265E6F1973}" type="slidenum">
              <a:rPr lang="en-US" smtClean="0"/>
              <a:t>7</a:t>
            </a:fld>
            <a:endParaRPr lang="en-US" dirty="0"/>
          </a:p>
        </p:txBody>
      </p:sp>
    </p:spTree>
    <p:extLst>
      <p:ext uri="{BB962C8B-B14F-4D97-AF65-F5344CB8AC3E}">
        <p14:creationId xmlns:p14="http://schemas.microsoft.com/office/powerpoint/2010/main" val="3896995802"/>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E03FB83-5CDA-8686-92DD-2E9A55A578DC}"/>
              </a:ext>
            </a:extLst>
          </p:cNvPr>
          <p:cNvSpPr>
            <a:spLocks noGrp="1"/>
          </p:cNvSpPr>
          <p:nvPr>
            <p:ph type="title"/>
          </p:nvPr>
        </p:nvSpPr>
        <p:spPr/>
        <p:txBody>
          <a:bodyPr>
            <a:normAutofit/>
          </a:bodyPr>
          <a:lstStyle/>
          <a:p>
            <a:r>
              <a:rPr lang="en-US" sz="3600" dirty="0"/>
              <a:t>MODULE 5 FIGURE 4b</a:t>
            </a:r>
          </a:p>
        </p:txBody>
      </p:sp>
      <p:pic>
        <p:nvPicPr>
          <p:cNvPr id="7" name="Picture 6" descr="Synapse is shown between the ends of an axon and dendrite.">
            <a:extLst>
              <a:ext uri="{FF2B5EF4-FFF2-40B4-BE49-F238E27FC236}">
                <a16:creationId xmlns:a16="http://schemas.microsoft.com/office/drawing/2014/main" id="{043C6E11-F429-FFD7-1746-9A9E53DF8AE1}"/>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176045" y="1064298"/>
            <a:ext cx="2791911" cy="4526280"/>
          </a:xfrm>
          <a:prstGeom prst="rect">
            <a:avLst/>
          </a:prstGeom>
        </p:spPr>
      </p:pic>
      <p:sp>
        <p:nvSpPr>
          <p:cNvPr id="3" name="Content Placeholder 2">
            <a:extLst>
              <a:ext uri="{FF2B5EF4-FFF2-40B4-BE49-F238E27FC236}">
                <a16:creationId xmlns:a16="http://schemas.microsoft.com/office/drawing/2014/main" id="{5538680D-4D99-9FC3-9264-3CE971BC104E}"/>
              </a:ext>
            </a:extLst>
          </p:cNvPr>
          <p:cNvSpPr>
            <a:spLocks noGrp="1"/>
          </p:cNvSpPr>
          <p:nvPr>
            <p:ph sz="quarter" idx="11"/>
          </p:nvPr>
        </p:nvSpPr>
        <p:spPr>
          <a:xfrm>
            <a:off x="342900" y="5712330"/>
            <a:ext cx="8081572" cy="486587"/>
          </a:xfrm>
        </p:spPr>
        <p:txBody>
          <a:bodyPr>
            <a:noAutofit/>
          </a:bodyPr>
          <a:lstStyle/>
          <a:p>
            <a:pPr marL="0" marR="0" lvl="0" indent="0" algn="l" defTabSz="914400" rtl="0" eaLnBrk="1" fontAlgn="auto" latinLnBrk="0" hangingPunct="1">
              <a:lnSpc>
                <a:spcPct val="100000"/>
              </a:lnSpc>
              <a:spcBef>
                <a:spcPts val="0"/>
              </a:spcBef>
              <a:spcAft>
                <a:spcPts val="800"/>
              </a:spcAft>
              <a:buClrTx/>
              <a:buSzTx/>
              <a:buFont typeface="Arial" panose="020B0604020202020204" pitchFamily="34" charset="0"/>
              <a:buNone/>
              <a:tabLst/>
              <a:defRPr/>
            </a:pPr>
            <a:r>
              <a:rPr kumimoji="0" lang="en-US" sz="1200" b="0" i="0" u="none" strike="noStrike" kern="1200" cap="none" spc="0" normalizeH="0" baseline="0" noProof="0" dirty="0">
                <a:ln>
                  <a:noFill/>
                </a:ln>
                <a:solidFill>
                  <a:srgbClr val="000000"/>
                </a:solidFill>
                <a:effectLst/>
                <a:uLnTx/>
                <a:uFillTx/>
                <a:latin typeface="Arial" panose="020B0604020202020204"/>
                <a:ea typeface="+mn-ea"/>
                <a:cs typeface="+mn-cs"/>
              </a:rPr>
              <a:t>(b) Just as the pieces of a jigsaw puzzle can fit in only one specific location in a puzzle, each kind of neurotransmitter has a distinctive configuration that allows it to fit into a specific type of receptor cell (Johnson, 2000).</a:t>
            </a:r>
          </a:p>
        </p:txBody>
      </p:sp>
      <p:sp>
        <p:nvSpPr>
          <p:cNvPr id="4" name="Text Placeholder 3">
            <a:extLst>
              <a:ext uri="{FF2B5EF4-FFF2-40B4-BE49-F238E27FC236}">
                <a16:creationId xmlns:a16="http://schemas.microsoft.com/office/drawing/2014/main" id="{D1B0E05C-1B54-D4E7-1952-4C38960A16D8}"/>
              </a:ext>
            </a:extLst>
          </p:cNvPr>
          <p:cNvSpPr>
            <a:spLocks noGrp="1"/>
          </p:cNvSpPr>
          <p:nvPr>
            <p:ph type="body" sz="quarter" idx="15"/>
          </p:nvPr>
        </p:nvSpPr>
        <p:spPr/>
        <p:txBody>
          <a:bodyPr/>
          <a:lstStyle/>
          <a:p>
            <a:r>
              <a:rPr lang="en-US" dirty="0">
                <a:hlinkClick r:id="" action="ppaction://noaction"/>
              </a:rPr>
              <a:t>Access the text alternative for slide images.</a:t>
            </a:r>
            <a:endParaRPr lang="en-US" dirty="0"/>
          </a:p>
        </p:txBody>
      </p:sp>
      <p:sp>
        <p:nvSpPr>
          <p:cNvPr id="6" name="Slide Number Placeholder 5">
            <a:extLst>
              <a:ext uri="{FF2B5EF4-FFF2-40B4-BE49-F238E27FC236}">
                <a16:creationId xmlns:a16="http://schemas.microsoft.com/office/drawing/2014/main" id="{B98AB101-70B2-CE2D-8267-EF7136349601}"/>
              </a:ext>
            </a:extLst>
          </p:cNvPr>
          <p:cNvSpPr>
            <a:spLocks noGrp="1"/>
          </p:cNvSpPr>
          <p:nvPr>
            <p:ph type="sldNum" sz="quarter" idx="10"/>
          </p:nvPr>
        </p:nvSpPr>
        <p:spPr/>
        <p:txBody>
          <a:bodyPr/>
          <a:lstStyle/>
          <a:p>
            <a:fld id="{68151E55-6873-49E2-B8D5-2F265E6F1973}" type="slidenum">
              <a:rPr lang="en-US" smtClean="0"/>
              <a:t>8</a:t>
            </a:fld>
            <a:endParaRPr lang="en-US" dirty="0"/>
          </a:p>
        </p:txBody>
      </p:sp>
    </p:spTree>
    <p:extLst>
      <p:ext uri="{BB962C8B-B14F-4D97-AF65-F5344CB8AC3E}">
        <p14:creationId xmlns:p14="http://schemas.microsoft.com/office/powerpoint/2010/main" val="2601654340"/>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CFB19CC-4C4B-B3A4-0304-902DA9DDF64D}"/>
              </a:ext>
            </a:extLst>
          </p:cNvPr>
          <p:cNvSpPr>
            <a:spLocks noGrp="1"/>
          </p:cNvSpPr>
          <p:nvPr>
            <p:ph type="title"/>
          </p:nvPr>
        </p:nvSpPr>
        <p:spPr>
          <a:xfrm>
            <a:off x="342900" y="304331"/>
            <a:ext cx="8458200" cy="834921"/>
          </a:xfrm>
        </p:spPr>
        <p:txBody>
          <a:bodyPr>
            <a:noAutofit/>
          </a:bodyPr>
          <a:lstStyle/>
          <a:p>
            <a:r>
              <a:rPr lang="en-US" sz="3200" dirty="0">
                <a:cs typeface="Arial" panose="020B0604020202020204" pitchFamily="34" charset="0"/>
              </a:rPr>
              <a:t>Neurotransmitters: Multitalented Chemical Couriers</a:t>
            </a:r>
          </a:p>
        </p:txBody>
      </p:sp>
      <p:sp>
        <p:nvSpPr>
          <p:cNvPr id="3" name="Content Placeholder 2">
            <a:extLst>
              <a:ext uri="{FF2B5EF4-FFF2-40B4-BE49-F238E27FC236}">
                <a16:creationId xmlns:a16="http://schemas.microsoft.com/office/drawing/2014/main" id="{D4E4D374-1741-3E19-008C-81A284228BB1}"/>
              </a:ext>
            </a:extLst>
          </p:cNvPr>
          <p:cNvSpPr>
            <a:spLocks noGrp="1"/>
          </p:cNvSpPr>
          <p:nvPr>
            <p:ph sz="quarter" idx="11"/>
          </p:nvPr>
        </p:nvSpPr>
        <p:spPr>
          <a:xfrm>
            <a:off x="342900" y="1276709"/>
            <a:ext cx="8458200" cy="4404563"/>
          </a:xfrm>
        </p:spPr>
        <p:txBody>
          <a:bodyPr/>
          <a:lstStyle/>
          <a:p>
            <a:pPr marL="0" marR="0" lvl="0" indent="0" algn="l" defTabSz="914400" rtl="0" eaLnBrk="1" fontAlgn="auto" latinLnBrk="0" hangingPunct="1">
              <a:lnSpc>
                <a:spcPct val="100000"/>
              </a:lnSpc>
              <a:spcBef>
                <a:spcPts val="1000"/>
              </a:spcBef>
              <a:spcAft>
                <a:spcPts val="0"/>
              </a:spcAft>
              <a:buClrTx/>
              <a:buSzTx/>
              <a:buFont typeface="Arial" panose="020B0604020202020204" pitchFamily="34" charset="0"/>
              <a:buNone/>
              <a:tabLst/>
              <a:defRPr/>
            </a:pPr>
            <a:r>
              <a:rPr kumimoji="0" lang="en-US" altLang="en-US" sz="2400" u="none" strike="noStrike" kern="1200" cap="none" spc="0" normalizeH="0" baseline="0" noProof="0" dirty="0">
                <a:ln>
                  <a:noFill/>
                </a:ln>
                <a:solidFill>
                  <a:srgbClr val="000000"/>
                </a:solidFill>
                <a:effectLst/>
                <a:uLnTx/>
                <a:uFillTx/>
                <a:latin typeface="Arial" panose="020B0604020202020204"/>
                <a:ea typeface="+mn-ea"/>
                <a:cs typeface="+mn-cs"/>
              </a:rPr>
              <a:t>Neurotransmitters are a particularly important link between the nervous system and behavior.</a:t>
            </a:r>
          </a:p>
          <a:p>
            <a:pPr marL="342900" marR="0" lvl="0" indent="-342900" algn="l" defTabSz="914400" rtl="0" eaLnBrk="1" fontAlgn="auto" latinLnBrk="0" hangingPunct="1">
              <a:lnSpc>
                <a:spcPct val="100000"/>
              </a:lnSpc>
              <a:spcBef>
                <a:spcPts val="1000"/>
              </a:spcBef>
              <a:spcAft>
                <a:spcPts val="0"/>
              </a:spcAft>
              <a:buClrTx/>
              <a:buSzTx/>
              <a:buFont typeface="Arial" panose="020B0604020202020204" pitchFamily="34" charset="0"/>
              <a:buChar char="•"/>
              <a:tabLst/>
              <a:defRPr/>
            </a:pPr>
            <a:r>
              <a:rPr kumimoji="0" lang="en-US" altLang="en-US" sz="2200" u="none" strike="noStrike" kern="1200" cap="none" spc="0" normalizeH="0" baseline="0" noProof="0" dirty="0">
                <a:ln>
                  <a:noFill/>
                </a:ln>
                <a:solidFill>
                  <a:srgbClr val="000000"/>
                </a:solidFill>
                <a:effectLst/>
                <a:uLnTx/>
                <a:uFillTx/>
                <a:latin typeface="Arial" panose="020B0604020202020204"/>
                <a:ea typeface="+mn-ea"/>
                <a:cs typeface="+mn-cs"/>
              </a:rPr>
              <a:t>Important for maintaining vital brain and body functions.</a:t>
            </a:r>
          </a:p>
          <a:p>
            <a:pPr marL="342900" marR="0" lvl="0" indent="-342900" algn="l" defTabSz="914400" rtl="0" eaLnBrk="1" fontAlgn="auto" latinLnBrk="0" hangingPunct="1">
              <a:lnSpc>
                <a:spcPct val="100000"/>
              </a:lnSpc>
              <a:spcBef>
                <a:spcPts val="1000"/>
              </a:spcBef>
              <a:spcAft>
                <a:spcPts val="3000"/>
              </a:spcAft>
              <a:buClrTx/>
              <a:buSzTx/>
              <a:buFont typeface="Arial" panose="020B0604020202020204" pitchFamily="34" charset="0"/>
              <a:buChar char="•"/>
              <a:tabLst/>
              <a:defRPr/>
            </a:pPr>
            <a:r>
              <a:rPr kumimoji="0" lang="en-US" altLang="en-US" sz="2200" u="none" strike="noStrike" kern="1200" cap="none" spc="0" normalizeH="0" baseline="0" noProof="0" dirty="0">
                <a:ln>
                  <a:noFill/>
                </a:ln>
                <a:solidFill>
                  <a:srgbClr val="000000"/>
                </a:solidFill>
                <a:effectLst/>
                <a:uLnTx/>
                <a:uFillTx/>
                <a:latin typeface="Arial" panose="020B0604020202020204"/>
                <a:ea typeface="+mn-ea"/>
                <a:cs typeface="+mn-cs"/>
              </a:rPr>
              <a:t>Deficiency or excess can produce severe behavior disorders.</a:t>
            </a:r>
          </a:p>
          <a:p>
            <a:pPr marR="0" lvl="0" algn="l" defTabSz="914400" rtl="0" eaLnBrk="1" fontAlgn="auto" latinLnBrk="0" hangingPunct="1">
              <a:lnSpc>
                <a:spcPct val="100000"/>
              </a:lnSpc>
              <a:spcBef>
                <a:spcPts val="1000"/>
              </a:spcBef>
              <a:buClrTx/>
              <a:buSzTx/>
              <a:tabLst/>
              <a:defRPr/>
            </a:pPr>
            <a:r>
              <a:rPr kumimoji="0" lang="en-US" altLang="en-US" sz="2400" u="none" strike="noStrike" kern="1200" cap="none" spc="0" normalizeH="0" baseline="0" noProof="0" dirty="0">
                <a:ln>
                  <a:noFill/>
                </a:ln>
                <a:solidFill>
                  <a:srgbClr val="000000"/>
                </a:solidFill>
                <a:effectLst/>
                <a:uLnTx/>
                <a:uFillTx/>
                <a:latin typeface="Arial" panose="020B0604020202020204"/>
                <a:ea typeface="+mn-ea"/>
                <a:cs typeface="+mn-cs"/>
              </a:rPr>
              <a:t>More than a hundred chemicals have been found to act as neurotransmitters.</a:t>
            </a:r>
          </a:p>
          <a:p>
            <a:pPr marL="342900" marR="0" lvl="0" indent="-342900" algn="l" defTabSz="914400" rtl="0" eaLnBrk="1" fontAlgn="auto" latinLnBrk="0" hangingPunct="1">
              <a:lnSpc>
                <a:spcPct val="100000"/>
              </a:lnSpc>
              <a:spcBef>
                <a:spcPts val="1000"/>
              </a:spcBef>
              <a:buClrTx/>
              <a:buSzTx/>
              <a:buFont typeface="Arial" panose="020B0604020202020204" pitchFamily="34" charset="0"/>
              <a:buChar char="•"/>
              <a:tabLst/>
              <a:defRPr/>
            </a:pPr>
            <a:r>
              <a:rPr kumimoji="0" lang="en-US" altLang="en-US" sz="2200" u="none" strike="noStrike" kern="1200" cap="none" spc="0" normalizeH="0" baseline="0" noProof="0" dirty="0">
                <a:ln>
                  <a:noFill/>
                </a:ln>
                <a:solidFill>
                  <a:srgbClr val="000000"/>
                </a:solidFill>
                <a:effectLst/>
                <a:uLnTx/>
                <a:uFillTx/>
                <a:latin typeface="Arial" panose="020B0604020202020204"/>
                <a:ea typeface="+mn-ea"/>
                <a:cs typeface="+mn-cs"/>
              </a:rPr>
              <a:t>Neuroscientists believe that more may ultimately be identified.</a:t>
            </a:r>
          </a:p>
        </p:txBody>
      </p:sp>
      <p:sp>
        <p:nvSpPr>
          <p:cNvPr id="6" name="Slide Number Placeholder 5">
            <a:extLst>
              <a:ext uri="{FF2B5EF4-FFF2-40B4-BE49-F238E27FC236}">
                <a16:creationId xmlns:a16="http://schemas.microsoft.com/office/drawing/2014/main" id="{82729D34-76CF-821D-337C-CA2BD6B0BC25}"/>
              </a:ext>
            </a:extLst>
          </p:cNvPr>
          <p:cNvSpPr>
            <a:spLocks noGrp="1"/>
          </p:cNvSpPr>
          <p:nvPr>
            <p:ph type="sldNum" sz="quarter" idx="10"/>
          </p:nvPr>
        </p:nvSpPr>
        <p:spPr/>
        <p:txBody>
          <a:bodyPr/>
          <a:lstStyle/>
          <a:p>
            <a:fld id="{68151E55-6873-49E2-B8D5-2F265E6F1973}" type="slidenum">
              <a:rPr lang="en-US" smtClean="0"/>
              <a:t>9</a:t>
            </a:fld>
            <a:endParaRPr lang="en-US" dirty="0"/>
          </a:p>
        </p:txBody>
      </p:sp>
    </p:spTree>
    <p:extLst>
      <p:ext uri="{BB962C8B-B14F-4D97-AF65-F5344CB8AC3E}">
        <p14:creationId xmlns:p14="http://schemas.microsoft.com/office/powerpoint/2010/main" val="2953699576"/>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CFB19CC-4C4B-B3A4-0304-902DA9DDF64D}"/>
              </a:ext>
            </a:extLst>
          </p:cNvPr>
          <p:cNvSpPr>
            <a:spLocks noGrp="1"/>
          </p:cNvSpPr>
          <p:nvPr>
            <p:ph type="title"/>
          </p:nvPr>
        </p:nvSpPr>
        <p:spPr>
          <a:xfrm>
            <a:off x="342900" y="134911"/>
            <a:ext cx="8458200" cy="961789"/>
          </a:xfrm>
        </p:spPr>
        <p:txBody>
          <a:bodyPr>
            <a:noAutofit/>
          </a:bodyPr>
          <a:lstStyle/>
          <a:p>
            <a:r>
              <a:rPr lang="en-US" sz="3200" dirty="0">
                <a:cs typeface="Arial" panose="020B0604020202020204" pitchFamily="34" charset="0"/>
              </a:rPr>
              <a:t>MODULE 5 FIGURE 5: MAJOR NEUROTRANSMITTERS</a:t>
            </a:r>
          </a:p>
        </p:txBody>
      </p:sp>
      <p:sp>
        <p:nvSpPr>
          <p:cNvPr id="3" name="Table Summary 2" hidden="1">
            <a:extLst>
              <a:ext uri="{FF2B5EF4-FFF2-40B4-BE49-F238E27FC236}">
                <a16:creationId xmlns:a16="http://schemas.microsoft.com/office/drawing/2014/main" id="{D4E4D374-1741-3E19-008C-81A284228BB1}"/>
              </a:ext>
            </a:extLst>
          </p:cNvPr>
          <p:cNvSpPr>
            <a:spLocks noGrp="1"/>
          </p:cNvSpPr>
          <p:nvPr>
            <p:ph sz="quarter" idx="11"/>
          </p:nvPr>
        </p:nvSpPr>
        <p:spPr>
          <a:xfrm>
            <a:off x="2533338" y="2113612"/>
            <a:ext cx="4807262" cy="2534587"/>
          </a:xfrm>
        </p:spPr>
        <p:txBody>
          <a:bodyPr/>
          <a:lstStyle/>
          <a:p>
            <a:pPr marL="0" marR="0" lvl="0" indent="0" algn="l" defTabSz="914400" rtl="0" eaLnBrk="1" fontAlgn="auto" latinLnBrk="0" hangingPunct="1">
              <a:lnSpc>
                <a:spcPct val="100000"/>
              </a:lnSpc>
              <a:spcBef>
                <a:spcPts val="1000"/>
              </a:spcBef>
              <a:buClrTx/>
              <a:buSzTx/>
              <a:buFont typeface="Arial" panose="020B0604020202020204" pitchFamily="34" charset="0"/>
              <a:buNone/>
              <a:tabLst/>
              <a:defRPr/>
            </a:pPr>
            <a:r>
              <a:rPr kumimoji="0" lang="en-US" altLang="en-US" sz="2400" u="none" strike="noStrike" kern="1200" cap="none" spc="0" normalizeH="0" baseline="0" noProof="0" dirty="0">
                <a:ln>
                  <a:noFill/>
                </a:ln>
                <a:solidFill>
                  <a:srgbClr val="000000"/>
                </a:solidFill>
                <a:effectLst/>
                <a:uLnTx/>
                <a:uFillTx/>
                <a:latin typeface="Arial" panose="020B0604020202020204"/>
                <a:ea typeface="+mn-ea"/>
                <a:cs typeface="+mn-cs"/>
              </a:rPr>
              <a:t>The following content is arranged like a table. Table divided into 4 columns . The column headers are marked as: "Neurotransmitter Name , Location, Effect , Function ".</a:t>
            </a:r>
          </a:p>
        </p:txBody>
      </p:sp>
      <p:graphicFrame>
        <p:nvGraphicFramePr>
          <p:cNvPr id="4" name="Table 8">
            <a:extLst>
              <a:ext uri="{FF2B5EF4-FFF2-40B4-BE49-F238E27FC236}">
                <a16:creationId xmlns:a16="http://schemas.microsoft.com/office/drawing/2014/main" id="{AC23DAF5-E236-73B5-7445-1DB0749D4594}"/>
              </a:ext>
            </a:extLst>
          </p:cNvPr>
          <p:cNvGraphicFramePr>
            <a:graphicFrameLocks noGrp="1"/>
          </p:cNvGraphicFramePr>
          <p:nvPr>
            <p:extLst>
              <p:ext uri="{D42A27DB-BD31-4B8C-83A1-F6EECF244321}">
                <p14:modId xmlns:p14="http://schemas.microsoft.com/office/powerpoint/2010/main" val="3106429714"/>
              </p:ext>
            </p:extLst>
          </p:nvPr>
        </p:nvGraphicFramePr>
        <p:xfrm>
          <a:off x="453188" y="1395763"/>
          <a:ext cx="8347912" cy="4485906"/>
        </p:xfrm>
        <a:graphic>
          <a:graphicData uri="http://schemas.openxmlformats.org/drawingml/2006/table">
            <a:tbl>
              <a:tblPr firstRow="1" bandRow="1">
                <a:tableStyleId>{5C22544A-7EE6-4342-B048-85BDC9FD1C3A}</a:tableStyleId>
              </a:tblPr>
              <a:tblGrid>
                <a:gridCol w="2086978">
                  <a:extLst>
                    <a:ext uri="{9D8B030D-6E8A-4147-A177-3AD203B41FA5}">
                      <a16:colId xmlns:a16="http://schemas.microsoft.com/office/drawing/2014/main" val="3696466837"/>
                    </a:ext>
                  </a:extLst>
                </a:gridCol>
                <a:gridCol w="1779171">
                  <a:extLst>
                    <a:ext uri="{9D8B030D-6E8A-4147-A177-3AD203B41FA5}">
                      <a16:colId xmlns:a16="http://schemas.microsoft.com/office/drawing/2014/main" val="620228059"/>
                    </a:ext>
                  </a:extLst>
                </a:gridCol>
                <a:gridCol w="1816768">
                  <a:extLst>
                    <a:ext uri="{9D8B030D-6E8A-4147-A177-3AD203B41FA5}">
                      <a16:colId xmlns:a16="http://schemas.microsoft.com/office/drawing/2014/main" val="3401825300"/>
                    </a:ext>
                  </a:extLst>
                </a:gridCol>
                <a:gridCol w="2664995">
                  <a:extLst>
                    <a:ext uri="{9D8B030D-6E8A-4147-A177-3AD203B41FA5}">
                      <a16:colId xmlns:a16="http://schemas.microsoft.com/office/drawing/2014/main" val="1638037901"/>
                    </a:ext>
                  </a:extLst>
                </a:gridCol>
              </a:tblGrid>
              <a:tr h="431634">
                <a:tc>
                  <a:txBody>
                    <a:bodyPr/>
                    <a:lstStyle/>
                    <a:p>
                      <a:r>
                        <a:rPr lang="en-US" sz="1400" b="1" kern="1200" dirty="0">
                          <a:solidFill>
                            <a:schemeClr val="bg1"/>
                          </a:solidFill>
                          <a:effectLst/>
                        </a:rPr>
                        <a:t>Neurotransmitter Name </a:t>
                      </a:r>
                      <a:endParaRPr lang="en-US" sz="1400" b="1" kern="1200" dirty="0">
                        <a:solidFill>
                          <a:schemeClr val="bg1"/>
                        </a:solidFill>
                        <a:effectLst/>
                        <a:latin typeface="+mn-lt"/>
                        <a:ea typeface="+mn-ea"/>
                        <a:cs typeface="+mn-cs"/>
                      </a:endParaRPr>
                    </a:p>
                  </a:txBody>
                  <a:tcPr anchor="b">
                    <a:solidFill>
                      <a:srgbClr val="C00000"/>
                    </a:solidFill>
                  </a:tcPr>
                </a:tc>
                <a:tc>
                  <a:txBody>
                    <a:bodyPr/>
                    <a:lstStyle/>
                    <a:p>
                      <a:r>
                        <a:rPr lang="en-US" sz="1400" b="1" dirty="0">
                          <a:solidFill>
                            <a:schemeClr val="bg1"/>
                          </a:solidFill>
                        </a:rPr>
                        <a:t>Location</a:t>
                      </a:r>
                    </a:p>
                  </a:txBody>
                  <a:tcPr anchor="b">
                    <a:solidFill>
                      <a:srgbClr val="C00000"/>
                    </a:solidFill>
                  </a:tcPr>
                </a:tc>
                <a:tc>
                  <a:txBody>
                    <a:bodyPr/>
                    <a:lstStyle/>
                    <a:p>
                      <a:r>
                        <a:rPr lang="en-US" sz="1400" b="1" dirty="0">
                          <a:solidFill>
                            <a:schemeClr val="bg1"/>
                          </a:solidFill>
                        </a:rPr>
                        <a:t>Effect</a:t>
                      </a:r>
                    </a:p>
                  </a:txBody>
                  <a:tcPr anchor="b">
                    <a:solidFill>
                      <a:srgbClr val="C00000"/>
                    </a:solidFill>
                  </a:tcPr>
                </a:tc>
                <a:tc>
                  <a:txBody>
                    <a:bodyPr/>
                    <a:lstStyle/>
                    <a:p>
                      <a:r>
                        <a:rPr lang="en-US" sz="1400" b="1" dirty="0">
                          <a:solidFill>
                            <a:schemeClr val="bg1"/>
                          </a:solidFill>
                        </a:rPr>
                        <a:t>Function</a:t>
                      </a:r>
                    </a:p>
                  </a:txBody>
                  <a:tcPr anchor="b">
                    <a:solidFill>
                      <a:srgbClr val="C00000"/>
                    </a:solidFill>
                  </a:tcPr>
                </a:tc>
                <a:extLst>
                  <a:ext uri="{0D108BD9-81ED-4DB2-BD59-A6C34878D82A}">
                    <a16:rowId xmlns:a16="http://schemas.microsoft.com/office/drawing/2014/main" val="2940852783"/>
                  </a:ext>
                </a:extLst>
              </a:tr>
              <a:tr h="1142561">
                <a:tc>
                  <a:txBody>
                    <a:bodyPr/>
                    <a:lstStyle/>
                    <a:p>
                      <a:r>
                        <a:rPr lang="en-US" sz="1400" kern="1200" dirty="0">
                          <a:solidFill>
                            <a:schemeClr val="dk1"/>
                          </a:solidFill>
                          <a:effectLst/>
                        </a:rPr>
                        <a:t>Acetylcholine (ACh) </a:t>
                      </a:r>
                      <a:endParaRPr lang="en-US" sz="1400" kern="1200" dirty="0">
                        <a:solidFill>
                          <a:schemeClr val="dk1"/>
                        </a:solidFill>
                        <a:effectLst/>
                        <a:latin typeface="+mn-lt"/>
                        <a:ea typeface="+mn-ea"/>
                        <a:cs typeface="+mn-cs"/>
                      </a:endParaRPr>
                    </a:p>
                  </a:txBody>
                  <a:tcPr/>
                </a:tc>
                <a:tc>
                  <a:txBody>
                    <a:bodyPr/>
                    <a:lstStyle/>
                    <a:p>
                      <a:r>
                        <a:rPr lang="en-US" sz="1400" dirty="0"/>
                        <a:t>Brain, spinal cord, peripheral nervous system, especially some organs of the parasympathetic nervous system.</a:t>
                      </a:r>
                    </a:p>
                  </a:txBody>
                  <a:tcPr/>
                </a:tc>
                <a:tc>
                  <a:txBody>
                    <a:bodyPr/>
                    <a:lstStyle/>
                    <a:p>
                      <a:r>
                        <a:rPr lang="en-US" sz="1400" dirty="0"/>
                        <a:t>Excitatory in brain and autonomic nervous system; inhibitory elsewhere.</a:t>
                      </a:r>
                    </a:p>
                  </a:txBody>
                  <a:tcPr/>
                </a:tc>
                <a:tc>
                  <a:txBody>
                    <a:bodyPr/>
                    <a:lstStyle/>
                    <a:p>
                      <a:r>
                        <a:rPr lang="en-US" sz="1400" dirty="0"/>
                        <a:t>Muscle movement, cognitive functioning.</a:t>
                      </a:r>
                    </a:p>
                  </a:txBody>
                  <a:tcPr/>
                </a:tc>
                <a:extLst>
                  <a:ext uri="{0D108BD9-81ED-4DB2-BD59-A6C34878D82A}">
                    <a16:rowId xmlns:a16="http://schemas.microsoft.com/office/drawing/2014/main" val="475753475"/>
                  </a:ext>
                </a:extLst>
              </a:tr>
              <a:tr h="310146">
                <a:tc>
                  <a:txBody>
                    <a:bodyPr/>
                    <a:lstStyle/>
                    <a:p>
                      <a:r>
                        <a:rPr lang="en-US" sz="1400" dirty="0"/>
                        <a:t>Glutamate</a:t>
                      </a:r>
                    </a:p>
                  </a:txBody>
                  <a:tcPr/>
                </a:tc>
                <a:tc>
                  <a:txBody>
                    <a:bodyPr/>
                    <a:lstStyle/>
                    <a:p>
                      <a:r>
                        <a:rPr lang="en-US" sz="1400" dirty="0"/>
                        <a:t>Brain, spinal cord.</a:t>
                      </a:r>
                    </a:p>
                  </a:txBody>
                  <a:tcPr/>
                </a:tc>
                <a:tc>
                  <a:txBody>
                    <a:bodyPr/>
                    <a:lstStyle/>
                    <a:p>
                      <a:r>
                        <a:rPr lang="en-US" sz="1400" dirty="0"/>
                        <a:t>Excitatory.</a:t>
                      </a:r>
                    </a:p>
                  </a:txBody>
                  <a:tcPr/>
                </a:tc>
                <a:tc>
                  <a:txBody>
                    <a:bodyPr/>
                    <a:lstStyle/>
                    <a:p>
                      <a:r>
                        <a:rPr lang="en-US" sz="1400" dirty="0"/>
                        <a:t>Memory.</a:t>
                      </a:r>
                    </a:p>
                  </a:txBody>
                  <a:tcPr/>
                </a:tc>
                <a:extLst>
                  <a:ext uri="{0D108BD9-81ED-4DB2-BD59-A6C34878D82A}">
                    <a16:rowId xmlns:a16="http://schemas.microsoft.com/office/drawing/2014/main" val="4007153571"/>
                  </a:ext>
                </a:extLst>
              </a:tr>
              <a:tr h="431634">
                <a:tc>
                  <a:txBody>
                    <a:bodyPr/>
                    <a:lstStyle/>
                    <a:p>
                      <a:r>
                        <a:rPr lang="en-US" sz="1400" dirty="0"/>
                        <a:t>Gamma-amino butyric acid (G</a:t>
                      </a:r>
                      <a:r>
                        <a:rPr lang="en-US" sz="100" dirty="0"/>
                        <a:t> </a:t>
                      </a:r>
                      <a:r>
                        <a:rPr lang="en-US" sz="1400" dirty="0"/>
                        <a:t>A</a:t>
                      </a:r>
                      <a:r>
                        <a:rPr lang="en-US" sz="100" dirty="0"/>
                        <a:t> </a:t>
                      </a:r>
                      <a:r>
                        <a:rPr lang="en-US" sz="1400" dirty="0"/>
                        <a:t>B</a:t>
                      </a:r>
                      <a:r>
                        <a:rPr lang="en-US" sz="100" dirty="0"/>
                        <a:t> </a:t>
                      </a:r>
                      <a:r>
                        <a:rPr lang="en-US" sz="1400" dirty="0"/>
                        <a:t>A)</a:t>
                      </a:r>
                    </a:p>
                  </a:txBody>
                  <a:tcPr/>
                </a:tc>
                <a:tc>
                  <a:txBody>
                    <a:bodyPr/>
                    <a:lstStyle/>
                    <a:p>
                      <a:r>
                        <a:rPr lang="en-US" sz="1400" dirty="0"/>
                        <a:t>Brain, spinal cord.</a:t>
                      </a:r>
                    </a:p>
                  </a:txBody>
                  <a:tcPr/>
                </a:tc>
                <a:tc>
                  <a:txBody>
                    <a:bodyPr/>
                    <a:lstStyle/>
                    <a:p>
                      <a:r>
                        <a:rPr lang="en-US" sz="1400" dirty="0"/>
                        <a:t>Main inhibitory neurotransmitter.</a:t>
                      </a:r>
                    </a:p>
                  </a:txBody>
                  <a:tcPr/>
                </a:tc>
                <a:tc>
                  <a:txBody>
                    <a:bodyPr/>
                    <a:lstStyle/>
                    <a:p>
                      <a:r>
                        <a:rPr lang="en-US" sz="1400" dirty="0"/>
                        <a:t>Eating, aggression, sleeping.</a:t>
                      </a:r>
                    </a:p>
                  </a:txBody>
                  <a:tcPr/>
                </a:tc>
                <a:extLst>
                  <a:ext uri="{0D108BD9-81ED-4DB2-BD59-A6C34878D82A}">
                    <a16:rowId xmlns:a16="http://schemas.microsoft.com/office/drawing/2014/main" val="1436007607"/>
                  </a:ext>
                </a:extLst>
              </a:tr>
              <a:tr h="431634">
                <a:tc>
                  <a:txBody>
                    <a:bodyPr/>
                    <a:lstStyle/>
                    <a:p>
                      <a:r>
                        <a:rPr lang="en-US" sz="1400" dirty="0"/>
                        <a:t>Dopamine (D</a:t>
                      </a:r>
                      <a:r>
                        <a:rPr lang="en-US" sz="100" dirty="0"/>
                        <a:t> </a:t>
                      </a:r>
                      <a:r>
                        <a:rPr lang="en-US" sz="1400" dirty="0"/>
                        <a:t>A)</a:t>
                      </a:r>
                    </a:p>
                  </a:txBody>
                  <a:tcPr/>
                </a:tc>
                <a:tc>
                  <a:txBody>
                    <a:bodyPr/>
                    <a:lstStyle/>
                    <a:p>
                      <a:r>
                        <a:rPr lang="en-US" sz="1400" dirty="0"/>
                        <a:t>Brain.</a:t>
                      </a:r>
                    </a:p>
                  </a:txBody>
                  <a:tcPr/>
                </a:tc>
                <a:tc>
                  <a:txBody>
                    <a:bodyPr/>
                    <a:lstStyle/>
                    <a:p>
                      <a:r>
                        <a:rPr lang="en-US" sz="1400" dirty="0"/>
                        <a:t>Inhibitory or excitatory.</a:t>
                      </a:r>
                    </a:p>
                  </a:txBody>
                  <a:tcPr/>
                </a:tc>
                <a:tc>
                  <a:txBody>
                    <a:bodyPr/>
                    <a:lstStyle/>
                    <a:p>
                      <a:r>
                        <a:rPr lang="en-US" sz="1400" dirty="0"/>
                        <a:t>Movement control, pleasure and reward, attention.</a:t>
                      </a:r>
                    </a:p>
                  </a:txBody>
                  <a:tcPr/>
                </a:tc>
                <a:extLst>
                  <a:ext uri="{0D108BD9-81ED-4DB2-BD59-A6C34878D82A}">
                    <a16:rowId xmlns:a16="http://schemas.microsoft.com/office/drawing/2014/main" val="901905006"/>
                  </a:ext>
                </a:extLst>
              </a:tr>
              <a:tr h="431634">
                <a:tc>
                  <a:txBody>
                    <a:bodyPr/>
                    <a:lstStyle/>
                    <a:p>
                      <a:r>
                        <a:rPr lang="en-US" sz="1400" dirty="0"/>
                        <a:t>Serotonin</a:t>
                      </a:r>
                    </a:p>
                  </a:txBody>
                  <a:tcPr/>
                </a:tc>
                <a:tc>
                  <a:txBody>
                    <a:bodyPr/>
                    <a:lstStyle/>
                    <a:p>
                      <a:r>
                        <a:rPr lang="en-US" sz="1400" dirty="0"/>
                        <a:t>Brain, spinal cord.</a:t>
                      </a:r>
                    </a:p>
                  </a:txBody>
                  <a:tcPr/>
                </a:tc>
                <a:tc>
                  <a:txBody>
                    <a:bodyPr/>
                    <a:lstStyle/>
                    <a:p>
                      <a:r>
                        <a:rPr lang="en-US" sz="1400" dirty="0"/>
                        <a:t>Inhibitory.</a:t>
                      </a:r>
                    </a:p>
                  </a:txBody>
                  <a:tcPr/>
                </a:tc>
                <a:tc>
                  <a:txBody>
                    <a:bodyPr/>
                    <a:lstStyle/>
                    <a:p>
                      <a:r>
                        <a:rPr lang="en-US" sz="1400" dirty="0"/>
                        <a:t>Sleeping, eating, mood, pain, depression.</a:t>
                      </a:r>
                    </a:p>
                  </a:txBody>
                  <a:tcPr/>
                </a:tc>
                <a:extLst>
                  <a:ext uri="{0D108BD9-81ED-4DB2-BD59-A6C34878D82A}">
                    <a16:rowId xmlns:a16="http://schemas.microsoft.com/office/drawing/2014/main" val="77754611"/>
                  </a:ext>
                </a:extLst>
              </a:tr>
              <a:tr h="609366">
                <a:tc>
                  <a:txBody>
                    <a:bodyPr/>
                    <a:lstStyle/>
                    <a:p>
                      <a:r>
                        <a:rPr lang="en-US" sz="1400" dirty="0"/>
                        <a:t>Endorphins</a:t>
                      </a:r>
                    </a:p>
                  </a:txBody>
                  <a:tcPr/>
                </a:tc>
                <a:tc>
                  <a:txBody>
                    <a:bodyPr/>
                    <a:lstStyle/>
                    <a:p>
                      <a:r>
                        <a:rPr lang="en-US" sz="1400" dirty="0"/>
                        <a:t>Brain, spinal cord.</a:t>
                      </a:r>
                    </a:p>
                  </a:txBody>
                  <a:tcPr/>
                </a:tc>
                <a:tc>
                  <a:txBody>
                    <a:bodyPr/>
                    <a:lstStyle/>
                    <a:p>
                      <a:r>
                        <a:rPr lang="en-US" sz="1400" dirty="0"/>
                        <a:t>Primarily inhibitory, except in hippocampus.</a:t>
                      </a:r>
                    </a:p>
                  </a:txBody>
                  <a:tcPr/>
                </a:tc>
                <a:tc>
                  <a:txBody>
                    <a:bodyPr/>
                    <a:lstStyle/>
                    <a:p>
                      <a:r>
                        <a:rPr lang="en-US" sz="1400" dirty="0"/>
                        <a:t>Pain suppression, pleasurable feelings, appetites, placebos.</a:t>
                      </a:r>
                    </a:p>
                  </a:txBody>
                  <a:tcPr/>
                </a:tc>
                <a:extLst>
                  <a:ext uri="{0D108BD9-81ED-4DB2-BD59-A6C34878D82A}">
                    <a16:rowId xmlns:a16="http://schemas.microsoft.com/office/drawing/2014/main" val="2763040249"/>
                  </a:ext>
                </a:extLst>
              </a:tr>
            </a:tbl>
          </a:graphicData>
        </a:graphic>
      </p:graphicFrame>
      <p:sp>
        <p:nvSpPr>
          <p:cNvPr id="6" name="Slide Number Placeholder 5">
            <a:extLst>
              <a:ext uri="{FF2B5EF4-FFF2-40B4-BE49-F238E27FC236}">
                <a16:creationId xmlns:a16="http://schemas.microsoft.com/office/drawing/2014/main" id="{82729D34-76CF-821D-337C-CA2BD6B0BC25}"/>
              </a:ext>
            </a:extLst>
          </p:cNvPr>
          <p:cNvSpPr>
            <a:spLocks noGrp="1"/>
          </p:cNvSpPr>
          <p:nvPr>
            <p:ph type="sldNum" sz="quarter" idx="10"/>
          </p:nvPr>
        </p:nvSpPr>
        <p:spPr/>
        <p:txBody>
          <a:bodyPr/>
          <a:lstStyle/>
          <a:p>
            <a:fld id="{68151E55-6873-49E2-B8D5-2F265E6F1973}" type="slidenum">
              <a:rPr lang="en-US" smtClean="0"/>
              <a:t>10</a:t>
            </a:fld>
            <a:endParaRPr lang="en-US" dirty="0"/>
          </a:p>
        </p:txBody>
      </p:sp>
    </p:spTree>
    <p:extLst>
      <p:ext uri="{BB962C8B-B14F-4D97-AF65-F5344CB8AC3E}">
        <p14:creationId xmlns:p14="http://schemas.microsoft.com/office/powerpoint/2010/main" val="2854285220"/>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CFB19CC-4C4B-B3A4-0304-902DA9DDF64D}"/>
              </a:ext>
            </a:extLst>
          </p:cNvPr>
          <p:cNvSpPr>
            <a:spLocks noGrp="1"/>
          </p:cNvSpPr>
          <p:nvPr>
            <p:ph type="title"/>
          </p:nvPr>
        </p:nvSpPr>
        <p:spPr>
          <a:xfrm>
            <a:off x="320040" y="304331"/>
            <a:ext cx="8503920" cy="834921"/>
          </a:xfrm>
        </p:spPr>
        <p:txBody>
          <a:bodyPr>
            <a:noAutofit/>
          </a:bodyPr>
          <a:lstStyle/>
          <a:p>
            <a:r>
              <a:rPr lang="en-US" sz="2600" dirty="0">
                <a:cs typeface="Arial" panose="020B0604020202020204" pitchFamily="34" charset="0"/>
              </a:rPr>
              <a:t>MODULE 6—The Nervous System and the Endocrine System: Communicating Within the Body</a:t>
            </a:r>
          </a:p>
        </p:txBody>
      </p:sp>
      <p:sp>
        <p:nvSpPr>
          <p:cNvPr id="3" name="Content Placeholder 2">
            <a:extLst>
              <a:ext uri="{FF2B5EF4-FFF2-40B4-BE49-F238E27FC236}">
                <a16:creationId xmlns:a16="http://schemas.microsoft.com/office/drawing/2014/main" id="{D4E4D374-1741-3E19-008C-81A284228BB1}"/>
              </a:ext>
            </a:extLst>
          </p:cNvPr>
          <p:cNvSpPr>
            <a:spLocks noGrp="1"/>
          </p:cNvSpPr>
          <p:nvPr>
            <p:ph sz="quarter" idx="11"/>
          </p:nvPr>
        </p:nvSpPr>
        <p:spPr>
          <a:xfrm>
            <a:off x="342900" y="1276709"/>
            <a:ext cx="8458200" cy="2152291"/>
          </a:xfrm>
        </p:spPr>
        <p:txBody>
          <a:bodyPr/>
          <a:lstStyle/>
          <a:p>
            <a:pPr marL="0" marR="0" lvl="0" indent="0" algn="l" defTabSz="914400" rtl="0" eaLnBrk="1" fontAlgn="auto" latinLnBrk="0" hangingPunct="1">
              <a:lnSpc>
                <a:spcPct val="100000"/>
              </a:lnSpc>
              <a:spcBef>
                <a:spcPts val="1000"/>
              </a:spcBef>
              <a:buClrTx/>
              <a:buSzTx/>
              <a:buFont typeface="Arial" panose="020B0604020202020204" pitchFamily="34" charset="0"/>
              <a:buNone/>
              <a:tabLst/>
              <a:defRPr/>
            </a:pPr>
            <a:r>
              <a:rPr kumimoji="0" lang="en-US" altLang="en-US" sz="2400" u="none" strike="noStrike" kern="1200" cap="none" spc="0" normalizeH="0" baseline="0" noProof="0" dirty="0">
                <a:ln>
                  <a:noFill/>
                </a:ln>
                <a:solidFill>
                  <a:srgbClr val="000000"/>
                </a:solidFill>
                <a:effectLst/>
                <a:uLnTx/>
                <a:uFillTx/>
                <a:latin typeface="Arial" panose="020B0604020202020204"/>
                <a:ea typeface="+mn-ea"/>
                <a:cs typeface="+mn-cs"/>
              </a:rPr>
              <a:t>How are the structures of the nervous system linked?</a:t>
            </a:r>
          </a:p>
        </p:txBody>
      </p:sp>
      <p:sp>
        <p:nvSpPr>
          <p:cNvPr id="6" name="Slide Number Placeholder 5">
            <a:extLst>
              <a:ext uri="{FF2B5EF4-FFF2-40B4-BE49-F238E27FC236}">
                <a16:creationId xmlns:a16="http://schemas.microsoft.com/office/drawing/2014/main" id="{82729D34-76CF-821D-337C-CA2BD6B0BC25}"/>
              </a:ext>
            </a:extLst>
          </p:cNvPr>
          <p:cNvSpPr>
            <a:spLocks noGrp="1"/>
          </p:cNvSpPr>
          <p:nvPr>
            <p:ph type="sldNum" sz="quarter" idx="10"/>
          </p:nvPr>
        </p:nvSpPr>
        <p:spPr/>
        <p:txBody>
          <a:bodyPr/>
          <a:lstStyle/>
          <a:p>
            <a:fld id="{68151E55-6873-49E2-B8D5-2F265E6F1973}" type="slidenum">
              <a:rPr lang="en-US" smtClean="0"/>
              <a:t>11</a:t>
            </a:fld>
            <a:endParaRPr lang="en-US" dirty="0"/>
          </a:p>
        </p:txBody>
      </p:sp>
    </p:spTree>
    <p:extLst>
      <p:ext uri="{BB962C8B-B14F-4D97-AF65-F5344CB8AC3E}">
        <p14:creationId xmlns:p14="http://schemas.microsoft.com/office/powerpoint/2010/main" val="1984160967"/>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CFB19CC-4C4B-B3A4-0304-902DA9DDF64D}"/>
              </a:ext>
            </a:extLst>
          </p:cNvPr>
          <p:cNvSpPr>
            <a:spLocks noGrp="1"/>
          </p:cNvSpPr>
          <p:nvPr>
            <p:ph type="title"/>
          </p:nvPr>
        </p:nvSpPr>
        <p:spPr>
          <a:xfrm>
            <a:off x="342900" y="304331"/>
            <a:ext cx="8458200" cy="834921"/>
          </a:xfrm>
        </p:spPr>
        <p:txBody>
          <a:bodyPr>
            <a:noAutofit/>
          </a:bodyPr>
          <a:lstStyle/>
          <a:p>
            <a:r>
              <a:rPr lang="en-US" sz="3400" dirty="0">
                <a:cs typeface="Arial" panose="020B0604020202020204" pitchFamily="34" charset="0"/>
              </a:rPr>
              <a:t>The Nervous System: Linking Neurons</a:t>
            </a:r>
          </a:p>
        </p:txBody>
      </p:sp>
      <p:sp>
        <p:nvSpPr>
          <p:cNvPr id="3" name="Content Placeholder 2">
            <a:extLst>
              <a:ext uri="{FF2B5EF4-FFF2-40B4-BE49-F238E27FC236}">
                <a16:creationId xmlns:a16="http://schemas.microsoft.com/office/drawing/2014/main" id="{D4E4D374-1741-3E19-008C-81A284228BB1}"/>
              </a:ext>
            </a:extLst>
          </p:cNvPr>
          <p:cNvSpPr>
            <a:spLocks noGrp="1"/>
          </p:cNvSpPr>
          <p:nvPr>
            <p:ph sz="quarter" idx="11"/>
          </p:nvPr>
        </p:nvSpPr>
        <p:spPr>
          <a:xfrm>
            <a:off x="342900" y="1276709"/>
            <a:ext cx="8458200" cy="4922210"/>
          </a:xfrm>
        </p:spPr>
        <p:txBody>
          <a:bodyPr/>
          <a:lstStyle/>
          <a:p>
            <a:pPr marL="0" marR="0" lvl="0" indent="0" algn="l" defTabSz="914400" rtl="0" eaLnBrk="1" fontAlgn="auto" latinLnBrk="0" hangingPunct="1">
              <a:lnSpc>
                <a:spcPct val="100000"/>
              </a:lnSpc>
              <a:spcBef>
                <a:spcPts val="1000"/>
              </a:spcBef>
              <a:buClrTx/>
              <a:buSzTx/>
              <a:buFont typeface="Arial" panose="020B0604020202020204" pitchFamily="34" charset="0"/>
              <a:buNone/>
              <a:tabLst/>
              <a:defRPr/>
            </a:pPr>
            <a:r>
              <a:rPr kumimoji="0" lang="en-US" altLang="en-US" sz="2400" u="none" strike="noStrike" kern="1200" cap="none" spc="0" normalizeH="0" baseline="0" noProof="0" dirty="0">
                <a:ln>
                  <a:noFill/>
                </a:ln>
                <a:solidFill>
                  <a:srgbClr val="000000"/>
                </a:solidFill>
                <a:effectLst/>
                <a:uLnTx/>
                <a:uFillTx/>
                <a:latin typeface="Arial" panose="020B0604020202020204"/>
                <a:ea typeface="+mn-ea"/>
                <a:cs typeface="+mn-cs"/>
              </a:rPr>
              <a:t>Because each neuron can be connected to 80,000 other neurons, the total number of possible connections is enormous.</a:t>
            </a:r>
          </a:p>
          <a:p>
            <a:pPr marL="0" marR="0" lvl="0" indent="0" algn="l" defTabSz="914400" rtl="0" eaLnBrk="1" fontAlgn="auto" latinLnBrk="0" hangingPunct="1">
              <a:lnSpc>
                <a:spcPct val="100000"/>
              </a:lnSpc>
              <a:spcBef>
                <a:spcPts val="1000"/>
              </a:spcBef>
              <a:buClrTx/>
              <a:buSzTx/>
              <a:buFont typeface="Arial" panose="020B0604020202020204" pitchFamily="34" charset="0"/>
              <a:buNone/>
              <a:tabLst/>
              <a:defRPr/>
            </a:pPr>
            <a:r>
              <a:rPr kumimoji="0" lang="en-US" altLang="en-US" sz="2400" u="none" strike="noStrike" kern="1200" cap="none" spc="0" normalizeH="0" baseline="0" noProof="0" dirty="0">
                <a:ln>
                  <a:noFill/>
                </a:ln>
                <a:solidFill>
                  <a:srgbClr val="000000"/>
                </a:solidFill>
                <a:effectLst/>
                <a:uLnTx/>
                <a:uFillTx/>
                <a:latin typeface="Arial" panose="020B0604020202020204"/>
                <a:ea typeface="+mn-ea"/>
                <a:cs typeface="+mn-cs"/>
              </a:rPr>
              <a:t>The human nervous system uses two basic structures:</a:t>
            </a:r>
          </a:p>
          <a:p>
            <a:pPr marL="342900" marR="0" lvl="0" indent="-342900" algn="l" defTabSz="914400" rtl="0" eaLnBrk="1" fontAlgn="auto" latinLnBrk="0" hangingPunct="1">
              <a:lnSpc>
                <a:spcPct val="100000"/>
              </a:lnSpc>
              <a:spcBef>
                <a:spcPts val="1000"/>
              </a:spcBef>
              <a:buClrTx/>
              <a:buSzTx/>
              <a:buFont typeface="Arial" panose="020B0604020202020204" pitchFamily="34" charset="0"/>
              <a:buChar char="•"/>
              <a:tabLst/>
              <a:defRPr/>
            </a:pPr>
            <a:r>
              <a:rPr kumimoji="0" lang="en-US" altLang="en-US" sz="2200" u="none" strike="noStrike" kern="1200" cap="none" spc="0" normalizeH="0" baseline="0" noProof="0" dirty="0">
                <a:ln>
                  <a:noFill/>
                </a:ln>
                <a:solidFill>
                  <a:srgbClr val="000000"/>
                </a:solidFill>
                <a:effectLst/>
                <a:uLnTx/>
                <a:uFillTx/>
                <a:latin typeface="Arial" panose="020B0604020202020204"/>
                <a:ea typeface="+mn-ea"/>
                <a:cs typeface="+mn-cs"/>
              </a:rPr>
              <a:t>Central nervous system.</a:t>
            </a:r>
          </a:p>
          <a:p>
            <a:pPr marL="342900" marR="0" lvl="0" indent="-342900" algn="l" defTabSz="914400" rtl="0" eaLnBrk="1" fontAlgn="auto" latinLnBrk="0" hangingPunct="1">
              <a:lnSpc>
                <a:spcPct val="100000"/>
              </a:lnSpc>
              <a:spcBef>
                <a:spcPts val="1000"/>
              </a:spcBef>
              <a:buClrTx/>
              <a:buSzTx/>
              <a:buFont typeface="Arial" panose="020B0604020202020204" pitchFamily="34" charset="0"/>
              <a:buChar char="•"/>
              <a:tabLst/>
              <a:defRPr/>
            </a:pPr>
            <a:r>
              <a:rPr kumimoji="0" lang="en-US" altLang="en-US" sz="2200" u="none" strike="noStrike" kern="1200" cap="none" spc="0" normalizeH="0" baseline="0" noProof="0" dirty="0">
                <a:ln>
                  <a:noFill/>
                </a:ln>
                <a:solidFill>
                  <a:srgbClr val="000000"/>
                </a:solidFill>
                <a:effectLst/>
                <a:uLnTx/>
                <a:uFillTx/>
                <a:latin typeface="Arial" panose="020B0604020202020204"/>
                <a:ea typeface="+mn-ea"/>
                <a:cs typeface="+mn-cs"/>
              </a:rPr>
              <a:t>Peripheral nervous system.</a:t>
            </a:r>
          </a:p>
        </p:txBody>
      </p:sp>
      <p:sp>
        <p:nvSpPr>
          <p:cNvPr id="6" name="Slide Number Placeholder 5">
            <a:extLst>
              <a:ext uri="{FF2B5EF4-FFF2-40B4-BE49-F238E27FC236}">
                <a16:creationId xmlns:a16="http://schemas.microsoft.com/office/drawing/2014/main" id="{82729D34-76CF-821D-337C-CA2BD6B0BC25}"/>
              </a:ext>
            </a:extLst>
          </p:cNvPr>
          <p:cNvSpPr>
            <a:spLocks noGrp="1"/>
          </p:cNvSpPr>
          <p:nvPr>
            <p:ph type="sldNum" sz="quarter" idx="10"/>
          </p:nvPr>
        </p:nvSpPr>
        <p:spPr/>
        <p:txBody>
          <a:bodyPr/>
          <a:lstStyle/>
          <a:p>
            <a:fld id="{68151E55-6873-49E2-B8D5-2F265E6F1973}" type="slidenum">
              <a:rPr lang="en-US" smtClean="0"/>
              <a:t>12</a:t>
            </a:fld>
            <a:endParaRPr lang="en-US" dirty="0"/>
          </a:p>
        </p:txBody>
      </p:sp>
    </p:spTree>
    <p:extLst>
      <p:ext uri="{BB962C8B-B14F-4D97-AF65-F5344CB8AC3E}">
        <p14:creationId xmlns:p14="http://schemas.microsoft.com/office/powerpoint/2010/main" val="851968780"/>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CFB19CC-4C4B-B3A4-0304-902DA9DDF64D}"/>
              </a:ext>
            </a:extLst>
          </p:cNvPr>
          <p:cNvSpPr>
            <a:spLocks noGrp="1"/>
          </p:cNvSpPr>
          <p:nvPr>
            <p:ph type="title"/>
          </p:nvPr>
        </p:nvSpPr>
        <p:spPr>
          <a:xfrm>
            <a:off x="342900" y="304331"/>
            <a:ext cx="8458200" cy="834921"/>
          </a:xfrm>
        </p:spPr>
        <p:txBody>
          <a:bodyPr>
            <a:noAutofit/>
          </a:bodyPr>
          <a:lstStyle/>
          <a:p>
            <a:r>
              <a:rPr lang="en-US" sz="3200" dirty="0">
                <a:cs typeface="Arial" panose="020B0604020202020204" pitchFamily="34" charset="0"/>
              </a:rPr>
              <a:t>Central and Peripheral Nervous Systems </a:t>
            </a:r>
            <a:r>
              <a:rPr lang="en-US" sz="1600" dirty="0">
                <a:cs typeface="Arial" panose="020B0604020202020204" pitchFamily="34" charset="0"/>
              </a:rPr>
              <a:t>1</a:t>
            </a:r>
          </a:p>
        </p:txBody>
      </p:sp>
      <p:sp>
        <p:nvSpPr>
          <p:cNvPr id="3" name="Content Placeholder 2">
            <a:extLst>
              <a:ext uri="{FF2B5EF4-FFF2-40B4-BE49-F238E27FC236}">
                <a16:creationId xmlns:a16="http://schemas.microsoft.com/office/drawing/2014/main" id="{D4E4D374-1741-3E19-008C-81A284228BB1}"/>
              </a:ext>
            </a:extLst>
          </p:cNvPr>
          <p:cNvSpPr>
            <a:spLocks noGrp="1"/>
          </p:cNvSpPr>
          <p:nvPr>
            <p:ph sz="quarter" idx="11"/>
          </p:nvPr>
        </p:nvSpPr>
        <p:spPr>
          <a:xfrm>
            <a:off x="342900" y="1276709"/>
            <a:ext cx="8458200" cy="4194125"/>
          </a:xfrm>
        </p:spPr>
        <p:txBody>
          <a:bodyPr/>
          <a:lstStyle/>
          <a:p>
            <a:pPr marL="0" marR="0" lvl="0" indent="0" algn="l" defTabSz="914400" rtl="0" eaLnBrk="1" fontAlgn="auto" latinLnBrk="0" hangingPunct="1">
              <a:lnSpc>
                <a:spcPct val="100000"/>
              </a:lnSpc>
              <a:spcBef>
                <a:spcPts val="1000"/>
              </a:spcBef>
              <a:buClrTx/>
              <a:buSzTx/>
              <a:buFont typeface="Arial" panose="020B0604020202020204" pitchFamily="34" charset="0"/>
              <a:buNone/>
              <a:tabLst/>
              <a:defRPr/>
            </a:pPr>
            <a:r>
              <a:rPr kumimoji="0" lang="en-US" altLang="en-US" sz="2400" b="1" u="none" strike="noStrike" kern="1200" cap="none" spc="0" normalizeH="0" baseline="0" noProof="0" dirty="0">
                <a:ln>
                  <a:noFill/>
                </a:ln>
                <a:solidFill>
                  <a:srgbClr val="000000"/>
                </a:solidFill>
                <a:effectLst/>
                <a:uLnTx/>
                <a:uFillTx/>
                <a:latin typeface="Arial" panose="020B0604020202020204"/>
                <a:ea typeface="+mn-ea"/>
                <a:cs typeface="+mn-cs"/>
              </a:rPr>
              <a:t>Central nervous system (CNS): </a:t>
            </a:r>
            <a:r>
              <a:rPr kumimoji="0" lang="en-US" altLang="en-US" sz="2400" u="none" strike="noStrike" kern="1200" cap="none" spc="0" normalizeH="0" baseline="0" noProof="0" dirty="0">
                <a:ln>
                  <a:noFill/>
                </a:ln>
                <a:solidFill>
                  <a:srgbClr val="000000"/>
                </a:solidFill>
                <a:effectLst/>
                <a:uLnTx/>
                <a:uFillTx/>
                <a:latin typeface="Arial" panose="020B0604020202020204"/>
                <a:ea typeface="+mn-ea"/>
                <a:cs typeface="+mn-cs"/>
              </a:rPr>
              <a:t>the part of the nervous system that includes the brain and spinal cord.</a:t>
            </a:r>
          </a:p>
          <a:p>
            <a:pPr marL="0" marR="0" lvl="0" indent="0" algn="l" defTabSz="914400" rtl="0" eaLnBrk="1" fontAlgn="auto" latinLnBrk="0" hangingPunct="1">
              <a:lnSpc>
                <a:spcPct val="100000"/>
              </a:lnSpc>
              <a:spcBef>
                <a:spcPts val="1000"/>
              </a:spcBef>
              <a:spcAft>
                <a:spcPts val="0"/>
              </a:spcAft>
              <a:buClrTx/>
              <a:buSzTx/>
              <a:buFont typeface="Arial" panose="020B0604020202020204" pitchFamily="34" charset="0"/>
              <a:buNone/>
              <a:tabLst/>
              <a:defRPr/>
            </a:pPr>
            <a:r>
              <a:rPr kumimoji="0" lang="en-US" altLang="en-US" sz="2400" b="1" u="none" strike="noStrike" kern="1200" cap="none" spc="0" normalizeH="0" baseline="0" noProof="0" dirty="0">
                <a:ln>
                  <a:noFill/>
                </a:ln>
                <a:solidFill>
                  <a:srgbClr val="000000"/>
                </a:solidFill>
                <a:effectLst/>
                <a:uLnTx/>
                <a:uFillTx/>
                <a:latin typeface="Arial" panose="020B0604020202020204"/>
                <a:ea typeface="+mn-ea"/>
                <a:cs typeface="+mn-cs"/>
              </a:rPr>
              <a:t>Spinal cord: </a:t>
            </a:r>
            <a:r>
              <a:rPr kumimoji="0" lang="en-US" altLang="en-US" sz="2400" u="none" strike="noStrike" kern="1200" cap="none" spc="0" normalizeH="0" baseline="0" noProof="0" dirty="0">
                <a:ln>
                  <a:noFill/>
                </a:ln>
                <a:solidFill>
                  <a:srgbClr val="000000"/>
                </a:solidFill>
                <a:effectLst/>
                <a:uLnTx/>
                <a:uFillTx/>
                <a:latin typeface="Arial" panose="020B0604020202020204"/>
                <a:ea typeface="+mn-ea"/>
                <a:cs typeface="+mn-cs"/>
              </a:rPr>
              <a:t>the bundle of neurons that leaves the brain and runs down the length of the back.</a:t>
            </a:r>
          </a:p>
          <a:p>
            <a:pPr marL="342900" marR="0" lvl="0" indent="-342900" algn="l" defTabSz="914400" rtl="0" eaLnBrk="1" fontAlgn="auto" latinLnBrk="0" hangingPunct="1">
              <a:lnSpc>
                <a:spcPct val="100000"/>
              </a:lnSpc>
              <a:spcBef>
                <a:spcPts val="1000"/>
              </a:spcBef>
              <a:spcAft>
                <a:spcPts val="0"/>
              </a:spcAft>
              <a:buClrTx/>
              <a:buSzTx/>
              <a:buFont typeface="Arial" panose="020B0604020202020204" pitchFamily="34" charset="0"/>
              <a:buChar char="•"/>
              <a:tabLst/>
              <a:defRPr/>
            </a:pPr>
            <a:r>
              <a:rPr kumimoji="0" lang="en-US" altLang="en-US" sz="2200" u="none" strike="noStrike" kern="1200" cap="none" spc="0" normalizeH="0" baseline="0" noProof="0" dirty="0">
                <a:ln>
                  <a:noFill/>
                </a:ln>
                <a:solidFill>
                  <a:srgbClr val="000000"/>
                </a:solidFill>
                <a:effectLst/>
                <a:uLnTx/>
                <a:uFillTx/>
                <a:latin typeface="Arial" panose="020B0604020202020204"/>
                <a:ea typeface="+mn-ea"/>
                <a:cs typeface="+mn-cs"/>
              </a:rPr>
              <a:t>Main means for transmitting messages between the brain and the body.</a:t>
            </a:r>
          </a:p>
          <a:p>
            <a:pPr marL="342900" marR="0" lvl="0" indent="-342900" algn="l" defTabSz="914400" rtl="0" eaLnBrk="1" fontAlgn="auto" latinLnBrk="0" hangingPunct="1">
              <a:lnSpc>
                <a:spcPct val="100000"/>
              </a:lnSpc>
              <a:spcBef>
                <a:spcPts val="1000"/>
              </a:spcBef>
              <a:buClrTx/>
              <a:buSzTx/>
              <a:buFont typeface="Arial" panose="020B0604020202020204" pitchFamily="34" charset="0"/>
              <a:buChar char="•"/>
              <a:tabLst/>
              <a:defRPr/>
            </a:pPr>
            <a:r>
              <a:rPr kumimoji="0" lang="en-US" altLang="en-US" sz="2200" u="none" strike="noStrike" kern="1200" cap="none" spc="0" normalizeH="0" baseline="0" noProof="0" dirty="0">
                <a:ln>
                  <a:noFill/>
                </a:ln>
                <a:solidFill>
                  <a:srgbClr val="000000"/>
                </a:solidFill>
                <a:effectLst/>
                <a:uLnTx/>
                <a:uFillTx/>
                <a:latin typeface="Arial" panose="020B0604020202020204"/>
                <a:ea typeface="+mn-ea"/>
                <a:cs typeface="+mn-cs"/>
              </a:rPr>
              <a:t>Controls simple behaviors on its own, without any help from the brain.</a:t>
            </a:r>
          </a:p>
        </p:txBody>
      </p:sp>
      <p:sp>
        <p:nvSpPr>
          <p:cNvPr id="6" name="Slide Number Placeholder 5">
            <a:extLst>
              <a:ext uri="{FF2B5EF4-FFF2-40B4-BE49-F238E27FC236}">
                <a16:creationId xmlns:a16="http://schemas.microsoft.com/office/drawing/2014/main" id="{82729D34-76CF-821D-337C-CA2BD6B0BC25}"/>
              </a:ext>
            </a:extLst>
          </p:cNvPr>
          <p:cNvSpPr>
            <a:spLocks noGrp="1"/>
          </p:cNvSpPr>
          <p:nvPr>
            <p:ph type="sldNum" sz="quarter" idx="10"/>
          </p:nvPr>
        </p:nvSpPr>
        <p:spPr/>
        <p:txBody>
          <a:bodyPr/>
          <a:lstStyle/>
          <a:p>
            <a:fld id="{68151E55-6873-49E2-B8D5-2F265E6F1973}" type="slidenum">
              <a:rPr lang="en-US" smtClean="0"/>
              <a:t>13</a:t>
            </a:fld>
            <a:endParaRPr lang="en-US" dirty="0"/>
          </a:p>
        </p:txBody>
      </p:sp>
    </p:spTree>
    <p:extLst>
      <p:ext uri="{BB962C8B-B14F-4D97-AF65-F5344CB8AC3E}">
        <p14:creationId xmlns:p14="http://schemas.microsoft.com/office/powerpoint/2010/main" val="2256764857"/>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CFB19CC-4C4B-B3A4-0304-902DA9DDF64D}"/>
              </a:ext>
            </a:extLst>
          </p:cNvPr>
          <p:cNvSpPr>
            <a:spLocks noGrp="1"/>
          </p:cNvSpPr>
          <p:nvPr>
            <p:ph type="title"/>
          </p:nvPr>
        </p:nvSpPr>
        <p:spPr>
          <a:xfrm>
            <a:off x="342900" y="304331"/>
            <a:ext cx="8458200" cy="834921"/>
          </a:xfrm>
        </p:spPr>
        <p:txBody>
          <a:bodyPr>
            <a:noAutofit/>
          </a:bodyPr>
          <a:lstStyle/>
          <a:p>
            <a:r>
              <a:rPr lang="en-US" sz="3200" dirty="0">
                <a:cs typeface="Arial" panose="020B0604020202020204" pitchFamily="34" charset="0"/>
              </a:rPr>
              <a:t>Central and Peripheral Nervous Systems </a:t>
            </a:r>
            <a:r>
              <a:rPr lang="en-US" sz="1600" dirty="0">
                <a:cs typeface="Arial" panose="020B0604020202020204" pitchFamily="34" charset="0"/>
              </a:rPr>
              <a:t>2</a:t>
            </a:r>
          </a:p>
        </p:txBody>
      </p:sp>
      <p:sp>
        <p:nvSpPr>
          <p:cNvPr id="3" name="Content Placeholder 2">
            <a:extLst>
              <a:ext uri="{FF2B5EF4-FFF2-40B4-BE49-F238E27FC236}">
                <a16:creationId xmlns:a16="http://schemas.microsoft.com/office/drawing/2014/main" id="{D4E4D374-1741-3E19-008C-81A284228BB1}"/>
              </a:ext>
            </a:extLst>
          </p:cNvPr>
          <p:cNvSpPr>
            <a:spLocks noGrp="1"/>
          </p:cNvSpPr>
          <p:nvPr>
            <p:ph sz="quarter" idx="11"/>
          </p:nvPr>
        </p:nvSpPr>
        <p:spPr>
          <a:xfrm>
            <a:off x="342900" y="1276709"/>
            <a:ext cx="8458200" cy="4404563"/>
          </a:xfrm>
        </p:spPr>
        <p:txBody>
          <a:bodyPr/>
          <a:lstStyle/>
          <a:p>
            <a:pPr marL="0" marR="0" lvl="0" indent="0" algn="l" defTabSz="914400" rtl="0" eaLnBrk="1" fontAlgn="auto" latinLnBrk="0" hangingPunct="1">
              <a:lnSpc>
                <a:spcPct val="100000"/>
              </a:lnSpc>
              <a:spcBef>
                <a:spcPts val="1000"/>
              </a:spcBef>
              <a:spcAft>
                <a:spcPts val="500"/>
              </a:spcAft>
              <a:buClrTx/>
              <a:buSzTx/>
              <a:buFont typeface="Arial" panose="020B0604020202020204" pitchFamily="34" charset="0"/>
              <a:buNone/>
              <a:tabLst/>
              <a:defRPr/>
            </a:pPr>
            <a:r>
              <a:rPr kumimoji="0" lang="en-US" altLang="en-US" sz="2400" b="1" u="none" strike="noStrike" kern="1200" cap="none" spc="0" normalizeH="0" baseline="0" noProof="0" dirty="0">
                <a:ln>
                  <a:noFill/>
                </a:ln>
                <a:solidFill>
                  <a:srgbClr val="000000"/>
                </a:solidFill>
                <a:effectLst/>
                <a:uLnTx/>
                <a:uFillTx/>
                <a:latin typeface="Arial" panose="020B0604020202020204"/>
                <a:ea typeface="+mn-ea"/>
                <a:cs typeface="+mn-cs"/>
              </a:rPr>
              <a:t>Reflex: </a:t>
            </a:r>
            <a:r>
              <a:rPr kumimoji="0" lang="en-US" altLang="en-US" sz="2400" u="none" strike="noStrike" kern="1200" cap="none" spc="0" normalizeH="0" baseline="0" noProof="0" dirty="0">
                <a:ln>
                  <a:noFill/>
                </a:ln>
                <a:solidFill>
                  <a:srgbClr val="000000"/>
                </a:solidFill>
                <a:effectLst/>
                <a:uLnTx/>
                <a:uFillTx/>
                <a:latin typeface="Arial" panose="020B0604020202020204"/>
                <a:ea typeface="+mn-ea"/>
                <a:cs typeface="+mn-cs"/>
              </a:rPr>
              <a:t>an automatic, involuntary response to an </a:t>
            </a:r>
            <a:br>
              <a:rPr kumimoji="0" lang="en-US" altLang="en-US" sz="2400" u="none" strike="noStrike" kern="1200" cap="none" spc="0" normalizeH="0" baseline="0" noProof="0" dirty="0">
                <a:ln>
                  <a:noFill/>
                </a:ln>
                <a:solidFill>
                  <a:srgbClr val="000000"/>
                </a:solidFill>
                <a:effectLst/>
                <a:uLnTx/>
                <a:uFillTx/>
                <a:latin typeface="Arial" panose="020B0604020202020204"/>
                <a:ea typeface="+mn-ea"/>
                <a:cs typeface="+mn-cs"/>
              </a:rPr>
            </a:br>
            <a:r>
              <a:rPr kumimoji="0" lang="en-US" altLang="en-US" sz="2400" u="none" strike="noStrike" kern="1200" cap="none" spc="0" normalizeH="0" baseline="0" noProof="0" dirty="0">
                <a:ln>
                  <a:noFill/>
                </a:ln>
                <a:solidFill>
                  <a:srgbClr val="000000"/>
                </a:solidFill>
                <a:effectLst/>
                <a:uLnTx/>
                <a:uFillTx/>
                <a:latin typeface="Arial" panose="020B0604020202020204"/>
                <a:ea typeface="+mn-ea"/>
                <a:cs typeface="+mn-cs"/>
              </a:rPr>
              <a:t>incoming stimulus.</a:t>
            </a:r>
          </a:p>
          <a:p>
            <a:pPr marL="0" marR="0" lvl="0" indent="0" algn="l" defTabSz="914400" rtl="0" eaLnBrk="1" fontAlgn="auto" latinLnBrk="0" hangingPunct="1">
              <a:lnSpc>
                <a:spcPct val="100000"/>
              </a:lnSpc>
              <a:spcBef>
                <a:spcPts val="1000"/>
              </a:spcBef>
              <a:spcAft>
                <a:spcPts val="0"/>
              </a:spcAft>
              <a:buClrTx/>
              <a:buSzTx/>
              <a:buFont typeface="Arial" panose="020B0604020202020204" pitchFamily="34" charset="0"/>
              <a:buNone/>
              <a:tabLst/>
              <a:defRPr/>
            </a:pPr>
            <a:r>
              <a:rPr kumimoji="0" lang="en-US" altLang="en-US" sz="2400" u="none" strike="noStrike" kern="1200" cap="none" spc="0" normalizeH="0" baseline="0" noProof="0" dirty="0">
                <a:ln>
                  <a:noFill/>
                </a:ln>
                <a:solidFill>
                  <a:srgbClr val="000000"/>
                </a:solidFill>
                <a:effectLst/>
                <a:uLnTx/>
                <a:uFillTx/>
                <a:latin typeface="Arial" panose="020B0604020202020204"/>
                <a:ea typeface="+mn-ea"/>
                <a:cs typeface="+mn-cs"/>
              </a:rPr>
              <a:t>Kinds of neurons involved in reflexes:</a:t>
            </a:r>
          </a:p>
          <a:p>
            <a:pPr marL="342900" marR="0" lvl="0" indent="-342900" algn="l" defTabSz="914400" rtl="0" eaLnBrk="1" fontAlgn="auto" latinLnBrk="0" hangingPunct="1">
              <a:lnSpc>
                <a:spcPct val="100000"/>
              </a:lnSpc>
              <a:spcBef>
                <a:spcPts val="1000"/>
              </a:spcBef>
              <a:spcAft>
                <a:spcPts val="0"/>
              </a:spcAft>
              <a:buClrTx/>
              <a:buSzTx/>
              <a:buFont typeface="Arial" panose="020B0604020202020204" pitchFamily="34" charset="0"/>
              <a:buChar char="•"/>
              <a:tabLst/>
              <a:defRPr/>
            </a:pPr>
            <a:r>
              <a:rPr kumimoji="0" lang="en-US" altLang="en-US" sz="2200" b="1" u="none" strike="noStrike" kern="1200" cap="none" spc="0" normalizeH="0" baseline="0" noProof="0" dirty="0">
                <a:ln>
                  <a:noFill/>
                </a:ln>
                <a:solidFill>
                  <a:srgbClr val="000000"/>
                </a:solidFill>
                <a:effectLst/>
                <a:uLnTx/>
                <a:uFillTx/>
                <a:latin typeface="Arial" panose="020B0604020202020204"/>
                <a:ea typeface="+mn-ea"/>
                <a:cs typeface="+mn-cs"/>
              </a:rPr>
              <a:t>Sensory (afferent) neurons: </a:t>
            </a:r>
            <a:r>
              <a:rPr kumimoji="0" lang="en-US" altLang="en-US" sz="2200" u="none" strike="noStrike" kern="1200" cap="none" spc="0" normalizeH="0" baseline="0" noProof="0" dirty="0">
                <a:ln>
                  <a:noFill/>
                </a:ln>
                <a:solidFill>
                  <a:srgbClr val="000000"/>
                </a:solidFill>
                <a:effectLst/>
                <a:uLnTx/>
                <a:uFillTx/>
                <a:latin typeface="Arial" panose="020B0604020202020204"/>
                <a:ea typeface="+mn-ea"/>
                <a:cs typeface="+mn-cs"/>
              </a:rPr>
              <a:t>transmit information from the perimeter of the body to the nervous system and brain.</a:t>
            </a:r>
          </a:p>
          <a:p>
            <a:pPr marL="342900" marR="0" lvl="0" indent="-342900" algn="l" defTabSz="914400" rtl="0" eaLnBrk="1" fontAlgn="auto" latinLnBrk="0" hangingPunct="1">
              <a:lnSpc>
                <a:spcPct val="100000"/>
              </a:lnSpc>
              <a:spcBef>
                <a:spcPts val="1000"/>
              </a:spcBef>
              <a:spcAft>
                <a:spcPts val="0"/>
              </a:spcAft>
              <a:buClrTx/>
              <a:buSzTx/>
              <a:buFont typeface="Arial" panose="020B0604020202020204" pitchFamily="34" charset="0"/>
              <a:buChar char="•"/>
              <a:tabLst/>
              <a:defRPr/>
            </a:pPr>
            <a:r>
              <a:rPr kumimoji="0" lang="en-US" altLang="en-US" sz="2200" b="1" u="none" strike="noStrike" kern="1200" cap="none" spc="0" normalizeH="0" baseline="0" noProof="0" dirty="0">
                <a:ln>
                  <a:noFill/>
                </a:ln>
                <a:solidFill>
                  <a:srgbClr val="000000"/>
                </a:solidFill>
                <a:effectLst/>
                <a:uLnTx/>
                <a:uFillTx/>
                <a:latin typeface="Arial" panose="020B0604020202020204"/>
                <a:ea typeface="+mn-ea"/>
                <a:cs typeface="+mn-cs"/>
              </a:rPr>
              <a:t>Motor (efferent) neurons: </a:t>
            </a:r>
            <a:r>
              <a:rPr kumimoji="0" lang="en-US" altLang="en-US" sz="2200" u="none" strike="noStrike" kern="1200" cap="none" spc="0" normalizeH="0" baseline="0" noProof="0" dirty="0">
                <a:ln>
                  <a:noFill/>
                </a:ln>
                <a:solidFill>
                  <a:srgbClr val="000000"/>
                </a:solidFill>
                <a:effectLst/>
                <a:uLnTx/>
                <a:uFillTx/>
                <a:latin typeface="Arial" panose="020B0604020202020204"/>
                <a:ea typeface="+mn-ea"/>
                <a:cs typeface="+mn-cs"/>
              </a:rPr>
              <a:t>communicate information from the brain and nervous system to the muscles and glands.</a:t>
            </a:r>
          </a:p>
        </p:txBody>
      </p:sp>
      <p:sp>
        <p:nvSpPr>
          <p:cNvPr id="6" name="Slide Number Placeholder 5">
            <a:extLst>
              <a:ext uri="{FF2B5EF4-FFF2-40B4-BE49-F238E27FC236}">
                <a16:creationId xmlns:a16="http://schemas.microsoft.com/office/drawing/2014/main" id="{82729D34-76CF-821D-337C-CA2BD6B0BC25}"/>
              </a:ext>
            </a:extLst>
          </p:cNvPr>
          <p:cNvSpPr>
            <a:spLocks noGrp="1"/>
          </p:cNvSpPr>
          <p:nvPr>
            <p:ph type="sldNum" sz="quarter" idx="10"/>
          </p:nvPr>
        </p:nvSpPr>
        <p:spPr/>
        <p:txBody>
          <a:bodyPr/>
          <a:lstStyle/>
          <a:p>
            <a:fld id="{68151E55-6873-49E2-B8D5-2F265E6F1973}" type="slidenum">
              <a:rPr lang="en-US" smtClean="0"/>
              <a:t>14</a:t>
            </a:fld>
            <a:endParaRPr lang="en-US" dirty="0"/>
          </a:p>
        </p:txBody>
      </p:sp>
    </p:spTree>
    <p:extLst>
      <p:ext uri="{BB962C8B-B14F-4D97-AF65-F5344CB8AC3E}">
        <p14:creationId xmlns:p14="http://schemas.microsoft.com/office/powerpoint/2010/main" val="4022877321"/>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E03FB83-5CDA-8686-92DD-2E9A55A578DC}"/>
              </a:ext>
            </a:extLst>
          </p:cNvPr>
          <p:cNvSpPr>
            <a:spLocks noGrp="1"/>
          </p:cNvSpPr>
          <p:nvPr>
            <p:ph type="title"/>
          </p:nvPr>
        </p:nvSpPr>
        <p:spPr/>
        <p:txBody>
          <a:bodyPr>
            <a:normAutofit/>
          </a:bodyPr>
          <a:lstStyle/>
          <a:p>
            <a:r>
              <a:rPr lang="en-US" dirty="0"/>
              <a:t>MODULE 6 FIGURE 1</a:t>
            </a:r>
          </a:p>
        </p:txBody>
      </p:sp>
      <p:pic>
        <p:nvPicPr>
          <p:cNvPr id="14" name="Picture 13" descr="A flowchart shows relationships between different parts of the nervous system.">
            <a:extLst>
              <a:ext uri="{FF2B5EF4-FFF2-40B4-BE49-F238E27FC236}">
                <a16:creationId xmlns:a16="http://schemas.microsoft.com/office/drawing/2014/main" id="{EF696666-1C45-E703-2F21-79705F997A67}"/>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362493" y="1195623"/>
            <a:ext cx="6419014" cy="4480560"/>
          </a:xfrm>
          <a:prstGeom prst="rect">
            <a:avLst/>
          </a:prstGeom>
        </p:spPr>
      </p:pic>
      <p:sp>
        <p:nvSpPr>
          <p:cNvPr id="3" name="Content Placeholder 2">
            <a:extLst>
              <a:ext uri="{FF2B5EF4-FFF2-40B4-BE49-F238E27FC236}">
                <a16:creationId xmlns:a16="http://schemas.microsoft.com/office/drawing/2014/main" id="{5538680D-4D99-9FC3-9264-3CE971BC104E}"/>
              </a:ext>
            </a:extLst>
          </p:cNvPr>
          <p:cNvSpPr>
            <a:spLocks noGrp="1"/>
          </p:cNvSpPr>
          <p:nvPr>
            <p:ph sz="quarter" idx="11"/>
          </p:nvPr>
        </p:nvSpPr>
        <p:spPr>
          <a:xfrm>
            <a:off x="342900" y="5840832"/>
            <a:ext cx="8458200" cy="335116"/>
          </a:xfrm>
        </p:spPr>
        <p:txBody>
          <a:bodyPr>
            <a:noAutofit/>
          </a:bodyPr>
          <a:lstStyle/>
          <a:p>
            <a:pPr marL="0" marR="0" lvl="0" indent="0" algn="l" defTabSz="914400" rtl="0" eaLnBrk="1" fontAlgn="auto" latinLnBrk="0" hangingPunct="1">
              <a:lnSpc>
                <a:spcPct val="100000"/>
              </a:lnSpc>
              <a:spcBef>
                <a:spcPts val="0"/>
              </a:spcBef>
              <a:spcAft>
                <a:spcPts val="800"/>
              </a:spcAft>
              <a:buClrTx/>
              <a:buSzTx/>
              <a:buFont typeface="Arial" panose="020B0604020202020204" pitchFamily="34" charset="0"/>
              <a:buNone/>
              <a:tabLst/>
              <a:defRPr/>
            </a:pPr>
            <a:r>
              <a:rPr kumimoji="0" lang="en-US" sz="1400" b="0" i="0" u="none" strike="noStrike" kern="1200" cap="none" spc="0" normalizeH="0" baseline="0" noProof="0" dirty="0">
                <a:ln>
                  <a:noFill/>
                </a:ln>
                <a:solidFill>
                  <a:srgbClr val="000000"/>
                </a:solidFill>
                <a:effectLst/>
                <a:uLnTx/>
                <a:uFillTx/>
                <a:latin typeface="Arial" panose="020B0604020202020204"/>
                <a:ea typeface="+mn-ea"/>
                <a:cs typeface="+mn-cs"/>
              </a:rPr>
              <a:t>A schematic diagram of the relationship of the parts of the nervous system.</a:t>
            </a:r>
          </a:p>
        </p:txBody>
      </p:sp>
      <p:sp>
        <p:nvSpPr>
          <p:cNvPr id="4" name="Text Placeholder 3">
            <a:extLst>
              <a:ext uri="{FF2B5EF4-FFF2-40B4-BE49-F238E27FC236}">
                <a16:creationId xmlns:a16="http://schemas.microsoft.com/office/drawing/2014/main" id="{D1B0E05C-1B54-D4E7-1952-4C38960A16D8}"/>
              </a:ext>
            </a:extLst>
          </p:cNvPr>
          <p:cNvSpPr>
            <a:spLocks noGrp="1"/>
          </p:cNvSpPr>
          <p:nvPr>
            <p:ph type="body" sz="quarter" idx="15"/>
          </p:nvPr>
        </p:nvSpPr>
        <p:spPr/>
        <p:txBody>
          <a:bodyPr/>
          <a:lstStyle/>
          <a:p>
            <a:r>
              <a:rPr lang="en-US" dirty="0">
                <a:hlinkClick r:id="" action="ppaction://noaction"/>
              </a:rPr>
              <a:t>Access the text alternative for slide images.</a:t>
            </a:r>
            <a:endParaRPr lang="en-US" dirty="0"/>
          </a:p>
        </p:txBody>
      </p:sp>
      <p:sp>
        <p:nvSpPr>
          <p:cNvPr id="6" name="Slide Number Placeholder 5">
            <a:extLst>
              <a:ext uri="{FF2B5EF4-FFF2-40B4-BE49-F238E27FC236}">
                <a16:creationId xmlns:a16="http://schemas.microsoft.com/office/drawing/2014/main" id="{B98AB101-70B2-CE2D-8267-EF7136349601}"/>
              </a:ext>
            </a:extLst>
          </p:cNvPr>
          <p:cNvSpPr>
            <a:spLocks noGrp="1"/>
          </p:cNvSpPr>
          <p:nvPr>
            <p:ph type="sldNum" sz="quarter" idx="10"/>
          </p:nvPr>
        </p:nvSpPr>
        <p:spPr/>
        <p:txBody>
          <a:bodyPr/>
          <a:lstStyle/>
          <a:p>
            <a:fld id="{68151E55-6873-49E2-B8D5-2F265E6F1973}" type="slidenum">
              <a:rPr lang="en-US" smtClean="0"/>
              <a:t>15</a:t>
            </a:fld>
            <a:endParaRPr lang="en-US" dirty="0"/>
          </a:p>
        </p:txBody>
      </p:sp>
    </p:spTree>
    <p:extLst>
      <p:ext uri="{BB962C8B-B14F-4D97-AF65-F5344CB8AC3E}">
        <p14:creationId xmlns:p14="http://schemas.microsoft.com/office/powerpoint/2010/main" val="1282125903"/>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E03FB83-5CDA-8686-92DD-2E9A55A578DC}"/>
              </a:ext>
            </a:extLst>
          </p:cNvPr>
          <p:cNvSpPr>
            <a:spLocks noGrp="1"/>
          </p:cNvSpPr>
          <p:nvPr>
            <p:ph type="title"/>
          </p:nvPr>
        </p:nvSpPr>
        <p:spPr/>
        <p:txBody>
          <a:bodyPr>
            <a:normAutofit/>
          </a:bodyPr>
          <a:lstStyle/>
          <a:p>
            <a:r>
              <a:rPr lang="en-US" dirty="0"/>
              <a:t>MODULE 6 FIGURE 2</a:t>
            </a:r>
          </a:p>
        </p:txBody>
      </p:sp>
      <p:pic>
        <p:nvPicPr>
          <p:cNvPr id="12" name="Picture 11" descr="The posterior view of a human with 3 labels: central nervous system across the head and the peripheral nervous system across the upper and lower back.">
            <a:extLst>
              <a:ext uri="{FF2B5EF4-FFF2-40B4-BE49-F238E27FC236}">
                <a16:creationId xmlns:a16="http://schemas.microsoft.com/office/drawing/2014/main" id="{AA796958-B561-386B-5A4E-72BE8FC73C6D}"/>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714702" y="1306285"/>
            <a:ext cx="3714596" cy="4398264"/>
          </a:xfrm>
          <a:prstGeom prst="rect">
            <a:avLst/>
          </a:prstGeom>
        </p:spPr>
      </p:pic>
      <p:sp>
        <p:nvSpPr>
          <p:cNvPr id="3" name="Content Placeholder 2">
            <a:extLst>
              <a:ext uri="{FF2B5EF4-FFF2-40B4-BE49-F238E27FC236}">
                <a16:creationId xmlns:a16="http://schemas.microsoft.com/office/drawing/2014/main" id="{5538680D-4D99-9FC3-9264-3CE971BC104E}"/>
              </a:ext>
            </a:extLst>
          </p:cNvPr>
          <p:cNvSpPr>
            <a:spLocks noGrp="1"/>
          </p:cNvSpPr>
          <p:nvPr>
            <p:ph sz="quarter" idx="11"/>
          </p:nvPr>
        </p:nvSpPr>
        <p:spPr>
          <a:xfrm>
            <a:off x="342900" y="5840832"/>
            <a:ext cx="8458200" cy="486816"/>
          </a:xfrm>
        </p:spPr>
        <p:txBody>
          <a:bodyPr>
            <a:noAutofit/>
          </a:bodyPr>
          <a:lstStyle/>
          <a:p>
            <a:pPr marL="0" marR="0" lvl="0" indent="0" algn="l" defTabSz="914400" rtl="0" eaLnBrk="1" fontAlgn="auto" latinLnBrk="0" hangingPunct="1">
              <a:lnSpc>
                <a:spcPct val="100000"/>
              </a:lnSpc>
              <a:spcBef>
                <a:spcPts val="0"/>
              </a:spcBef>
              <a:spcAft>
                <a:spcPts val="800"/>
              </a:spcAft>
              <a:buClrTx/>
              <a:buSzTx/>
              <a:buFont typeface="Arial" panose="020B0604020202020204" pitchFamily="34" charset="0"/>
              <a:buNone/>
              <a:tabLst/>
              <a:defRPr/>
            </a:pPr>
            <a:r>
              <a:rPr kumimoji="0" lang="en-US" sz="1400" b="0" i="0" u="none" strike="noStrike" kern="1200" cap="none" spc="0" normalizeH="0" baseline="0" noProof="0" dirty="0">
                <a:ln>
                  <a:noFill/>
                </a:ln>
                <a:solidFill>
                  <a:srgbClr val="000000"/>
                </a:solidFill>
                <a:effectLst/>
                <a:uLnTx/>
                <a:uFillTx/>
                <a:latin typeface="Arial" panose="020B0604020202020204"/>
                <a:ea typeface="+mn-ea"/>
                <a:cs typeface="+mn-cs"/>
              </a:rPr>
              <a:t>The central nervous system consists of the brain and spinal cord, and the peripheral nervous system encompasses the network of nerves connecting the brain and spinal cord to other parts of the body.</a:t>
            </a:r>
          </a:p>
        </p:txBody>
      </p:sp>
      <p:sp>
        <p:nvSpPr>
          <p:cNvPr id="4" name="Text Placeholder 3">
            <a:extLst>
              <a:ext uri="{FF2B5EF4-FFF2-40B4-BE49-F238E27FC236}">
                <a16:creationId xmlns:a16="http://schemas.microsoft.com/office/drawing/2014/main" id="{D1B0E05C-1B54-D4E7-1952-4C38960A16D8}"/>
              </a:ext>
            </a:extLst>
          </p:cNvPr>
          <p:cNvSpPr>
            <a:spLocks noGrp="1"/>
          </p:cNvSpPr>
          <p:nvPr>
            <p:ph type="body" sz="quarter" idx="15"/>
          </p:nvPr>
        </p:nvSpPr>
        <p:spPr/>
        <p:txBody>
          <a:bodyPr/>
          <a:lstStyle/>
          <a:p>
            <a:r>
              <a:rPr lang="en-US" dirty="0">
                <a:hlinkClick r:id="" action="ppaction://noaction"/>
              </a:rPr>
              <a:t>Access the text alternative for slide images.</a:t>
            </a:r>
            <a:endParaRPr lang="en-US" dirty="0"/>
          </a:p>
        </p:txBody>
      </p:sp>
      <p:sp>
        <p:nvSpPr>
          <p:cNvPr id="5" name="Text Placeholder 4">
            <a:extLst>
              <a:ext uri="{FF2B5EF4-FFF2-40B4-BE49-F238E27FC236}">
                <a16:creationId xmlns:a16="http://schemas.microsoft.com/office/drawing/2014/main" id="{81E4E6FC-0FE1-66BD-91C6-787DEC4945B4}"/>
              </a:ext>
            </a:extLst>
          </p:cNvPr>
          <p:cNvSpPr>
            <a:spLocks noGrp="1"/>
          </p:cNvSpPr>
          <p:nvPr>
            <p:ph type="body" sz="quarter" idx="16"/>
          </p:nvPr>
        </p:nvSpPr>
        <p:spPr>
          <a:xfrm>
            <a:off x="1563624" y="6684264"/>
            <a:ext cx="6976872" cy="173736"/>
          </a:xfrm>
        </p:spPr>
        <p:txBody>
          <a:bodyPr anchor="ctr">
            <a:noAutofit/>
          </a:bodyPr>
          <a:lstStyle>
            <a:lvl1pPr algn="r">
              <a:defRPr sz="800"/>
            </a:lvl1pPr>
            <a:lvl2pPr algn="r">
              <a:defRPr sz="800"/>
            </a:lvl2pPr>
            <a:lvl3pPr algn="r">
              <a:defRPr sz="800"/>
            </a:lvl3pPr>
            <a:lvl4pPr algn="r">
              <a:defRPr sz="800"/>
            </a:lvl4pPr>
            <a:lvl5pPr algn="r">
              <a:defRPr sz="800"/>
            </a:lvl5pPr>
          </a:lstStyle>
          <a:p>
            <a:pPr lvl="0"/>
            <a:r>
              <a:rPr lang="fi-FI" dirty="0"/>
              <a:t>(Photo): Thiti Sukapan/Alamy Stock Photo</a:t>
            </a:r>
            <a:endParaRPr lang="en-US" dirty="0"/>
          </a:p>
        </p:txBody>
      </p:sp>
      <p:sp>
        <p:nvSpPr>
          <p:cNvPr id="6" name="Slide Number Placeholder 5">
            <a:extLst>
              <a:ext uri="{FF2B5EF4-FFF2-40B4-BE49-F238E27FC236}">
                <a16:creationId xmlns:a16="http://schemas.microsoft.com/office/drawing/2014/main" id="{B98AB101-70B2-CE2D-8267-EF7136349601}"/>
              </a:ext>
            </a:extLst>
          </p:cNvPr>
          <p:cNvSpPr>
            <a:spLocks noGrp="1"/>
          </p:cNvSpPr>
          <p:nvPr>
            <p:ph type="sldNum" sz="quarter" idx="10"/>
          </p:nvPr>
        </p:nvSpPr>
        <p:spPr/>
        <p:txBody>
          <a:bodyPr/>
          <a:lstStyle/>
          <a:p>
            <a:fld id="{68151E55-6873-49E2-B8D5-2F265E6F1973}" type="slidenum">
              <a:rPr lang="en-US" smtClean="0"/>
              <a:t>16</a:t>
            </a:fld>
            <a:endParaRPr lang="en-US" dirty="0"/>
          </a:p>
        </p:txBody>
      </p:sp>
    </p:spTree>
    <p:extLst>
      <p:ext uri="{BB962C8B-B14F-4D97-AF65-F5344CB8AC3E}">
        <p14:creationId xmlns:p14="http://schemas.microsoft.com/office/powerpoint/2010/main" val="2519999334"/>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CFB19CC-4C4B-B3A4-0304-902DA9DDF64D}"/>
              </a:ext>
            </a:extLst>
          </p:cNvPr>
          <p:cNvSpPr>
            <a:spLocks noGrp="1"/>
          </p:cNvSpPr>
          <p:nvPr>
            <p:ph type="title"/>
          </p:nvPr>
        </p:nvSpPr>
        <p:spPr/>
        <p:txBody>
          <a:bodyPr>
            <a:noAutofit/>
          </a:bodyPr>
          <a:lstStyle/>
          <a:p>
            <a:r>
              <a:rPr lang="en-US" sz="3200" dirty="0">
                <a:cs typeface="Arial" panose="020B0604020202020204" pitchFamily="34" charset="0"/>
              </a:rPr>
              <a:t>Central and Peripheral Nervous Systems </a:t>
            </a:r>
            <a:r>
              <a:rPr lang="en-US" sz="1600" dirty="0">
                <a:cs typeface="Arial" panose="020B0604020202020204" pitchFamily="34" charset="0"/>
              </a:rPr>
              <a:t>3</a:t>
            </a:r>
          </a:p>
        </p:txBody>
      </p:sp>
      <p:sp>
        <p:nvSpPr>
          <p:cNvPr id="3" name="Content Placeholder 2">
            <a:extLst>
              <a:ext uri="{FF2B5EF4-FFF2-40B4-BE49-F238E27FC236}">
                <a16:creationId xmlns:a16="http://schemas.microsoft.com/office/drawing/2014/main" id="{D4E4D374-1741-3E19-008C-81A284228BB1}"/>
              </a:ext>
            </a:extLst>
          </p:cNvPr>
          <p:cNvSpPr>
            <a:spLocks noGrp="1"/>
          </p:cNvSpPr>
          <p:nvPr>
            <p:ph sz="quarter" idx="11"/>
          </p:nvPr>
        </p:nvSpPr>
        <p:spPr>
          <a:xfrm>
            <a:off x="342900" y="1276709"/>
            <a:ext cx="8458200" cy="4922210"/>
          </a:xfrm>
        </p:spPr>
        <p:txBody>
          <a:bodyPr/>
          <a:lstStyle/>
          <a:p>
            <a:pPr marL="0" marR="0" lvl="0" indent="0" algn="l" defTabSz="914400" rtl="0" eaLnBrk="1" fontAlgn="auto" latinLnBrk="0" hangingPunct="1">
              <a:lnSpc>
                <a:spcPct val="100000"/>
              </a:lnSpc>
              <a:spcBef>
                <a:spcPts val="500"/>
              </a:spcBef>
              <a:spcAft>
                <a:spcPts val="1500"/>
              </a:spcAft>
              <a:buClrTx/>
              <a:buSzTx/>
              <a:buFont typeface="Arial" panose="020B0604020202020204" pitchFamily="34" charset="0"/>
              <a:buNone/>
              <a:tabLst/>
              <a:defRPr/>
            </a:pPr>
            <a:r>
              <a:rPr kumimoji="0" lang="en-US" altLang="en-US" sz="2400" b="1" i="0" u="none" strike="noStrike" kern="1200" cap="none" spc="0" normalizeH="0" baseline="0" noProof="0" dirty="0">
                <a:ln>
                  <a:noFill/>
                </a:ln>
                <a:solidFill>
                  <a:srgbClr val="000000"/>
                </a:solidFill>
                <a:effectLst/>
                <a:uLnTx/>
                <a:uFillTx/>
                <a:latin typeface="Arial" panose="020B0604020202020204"/>
                <a:ea typeface="+mn-ea"/>
                <a:cs typeface="+mn-cs"/>
              </a:rPr>
              <a:t>Peripheral nervous system: </a:t>
            </a:r>
            <a:r>
              <a:rPr kumimoji="0" lang="en-US" altLang="en-US" sz="2400" i="0" u="none" strike="noStrike" kern="1200" cap="none" spc="0" normalizeH="0" baseline="0" noProof="0" dirty="0">
                <a:ln>
                  <a:noFill/>
                </a:ln>
                <a:solidFill>
                  <a:srgbClr val="000000"/>
                </a:solidFill>
                <a:effectLst/>
                <a:uLnTx/>
                <a:uFillTx/>
                <a:latin typeface="Arial" panose="020B0604020202020204"/>
                <a:ea typeface="+mn-ea"/>
                <a:cs typeface="+mn-cs"/>
              </a:rPr>
              <a:t>the part of the nervous system that includes the autonomic and somatic subdivisions.</a:t>
            </a:r>
          </a:p>
          <a:p>
            <a:pPr marL="342900" marR="0" lvl="0" indent="-342900" algn="l" defTabSz="914400" rtl="0" eaLnBrk="1" fontAlgn="auto" latinLnBrk="0" hangingPunct="1">
              <a:lnSpc>
                <a:spcPct val="100000"/>
              </a:lnSpc>
              <a:spcBef>
                <a:spcPts val="500"/>
              </a:spcBef>
              <a:spcAft>
                <a:spcPts val="3000"/>
              </a:spcAft>
              <a:buClrTx/>
              <a:buSzTx/>
              <a:buFont typeface="Arial" panose="020B0604020202020204" pitchFamily="34" charset="0"/>
              <a:buChar char="•"/>
              <a:tabLst/>
              <a:defRPr/>
            </a:pPr>
            <a:r>
              <a:rPr kumimoji="0" lang="en-US" altLang="en-US" sz="2200" i="0" u="none" strike="noStrike" kern="1200" cap="none" spc="0" normalizeH="0" baseline="0" noProof="0" dirty="0">
                <a:ln>
                  <a:noFill/>
                </a:ln>
                <a:solidFill>
                  <a:srgbClr val="000000"/>
                </a:solidFill>
                <a:effectLst/>
                <a:uLnTx/>
                <a:uFillTx/>
                <a:latin typeface="Arial" panose="020B0604020202020204"/>
                <a:ea typeface="+mn-ea"/>
                <a:cs typeface="+mn-cs"/>
              </a:rPr>
              <a:t>Made up of neurons with long axons and dendrites, it branches out from the spinal cord and brain and reaches the extremities of the body.</a:t>
            </a:r>
          </a:p>
          <a:p>
            <a:pPr marL="0" marR="0" lvl="0" indent="0" algn="l" defTabSz="914400" rtl="0" eaLnBrk="1" fontAlgn="auto" latinLnBrk="0" hangingPunct="1">
              <a:lnSpc>
                <a:spcPct val="100000"/>
              </a:lnSpc>
              <a:spcBef>
                <a:spcPts val="500"/>
              </a:spcBef>
              <a:spcAft>
                <a:spcPts val="1500"/>
              </a:spcAft>
              <a:buClrTx/>
              <a:buSzTx/>
              <a:buFont typeface="Arial" panose="020B0604020202020204" pitchFamily="34" charset="0"/>
              <a:buNone/>
              <a:tabLst/>
              <a:defRPr/>
            </a:pPr>
            <a:r>
              <a:rPr kumimoji="0" lang="en-US" altLang="en-US" sz="2400" b="1" i="0" u="none" strike="noStrike" kern="1200" cap="none" spc="0" normalizeH="0" baseline="0" noProof="0" dirty="0">
                <a:ln>
                  <a:noFill/>
                </a:ln>
                <a:solidFill>
                  <a:srgbClr val="000000"/>
                </a:solidFill>
                <a:effectLst/>
                <a:uLnTx/>
                <a:uFillTx/>
                <a:latin typeface="Arial" panose="020B0604020202020204"/>
                <a:ea typeface="+mn-ea"/>
                <a:cs typeface="+mn-cs"/>
              </a:rPr>
              <a:t>Somatic division: </a:t>
            </a:r>
            <a:r>
              <a:rPr kumimoji="0" lang="en-US" altLang="en-US" sz="2400" i="0" u="none" strike="noStrike" kern="1200" cap="none" spc="0" normalizeH="0" baseline="0" noProof="0" dirty="0">
                <a:ln>
                  <a:noFill/>
                </a:ln>
                <a:solidFill>
                  <a:srgbClr val="000000"/>
                </a:solidFill>
                <a:effectLst/>
                <a:uLnTx/>
                <a:uFillTx/>
                <a:latin typeface="Arial" panose="020B0604020202020204"/>
                <a:ea typeface="+mn-ea"/>
                <a:cs typeface="+mn-cs"/>
              </a:rPr>
              <a:t>specializes in the control of voluntary movements and the communication of information to and from the sense organs.</a:t>
            </a:r>
          </a:p>
          <a:p>
            <a:pPr marL="0" marR="0" lvl="0" indent="0" algn="l" defTabSz="914400" rtl="0" eaLnBrk="1" fontAlgn="auto" latinLnBrk="0" hangingPunct="1">
              <a:lnSpc>
                <a:spcPct val="100000"/>
              </a:lnSpc>
              <a:spcBef>
                <a:spcPts val="500"/>
              </a:spcBef>
              <a:spcAft>
                <a:spcPts val="1500"/>
              </a:spcAft>
              <a:buClrTx/>
              <a:buSzTx/>
              <a:buFont typeface="Arial" panose="020B0604020202020204" pitchFamily="34" charset="0"/>
              <a:buNone/>
              <a:tabLst/>
              <a:defRPr/>
            </a:pPr>
            <a:r>
              <a:rPr kumimoji="0" lang="en-US" altLang="en-US" sz="2400" b="1" i="0" u="none" strike="noStrike" kern="1200" cap="none" spc="0" normalizeH="0" baseline="0" noProof="0" dirty="0">
                <a:ln>
                  <a:noFill/>
                </a:ln>
                <a:solidFill>
                  <a:srgbClr val="000000"/>
                </a:solidFill>
                <a:effectLst/>
                <a:uLnTx/>
                <a:uFillTx/>
                <a:latin typeface="Arial" panose="020B0604020202020204"/>
                <a:ea typeface="+mn-ea"/>
                <a:cs typeface="+mn-cs"/>
              </a:rPr>
              <a:t>Autonomic division: </a:t>
            </a:r>
            <a:r>
              <a:rPr kumimoji="0" lang="en-US" altLang="en-US" sz="2400" i="0" u="none" strike="noStrike" kern="1200" cap="none" spc="0" normalizeH="0" baseline="0" noProof="0" dirty="0">
                <a:ln>
                  <a:noFill/>
                </a:ln>
                <a:solidFill>
                  <a:srgbClr val="000000"/>
                </a:solidFill>
                <a:effectLst/>
                <a:uLnTx/>
                <a:uFillTx/>
                <a:latin typeface="Arial" panose="020B0604020202020204"/>
                <a:ea typeface="+mn-ea"/>
                <a:cs typeface="+mn-cs"/>
              </a:rPr>
              <a:t>controls the involuntary movement of the heart, glands, lungs, and other organs.</a:t>
            </a:r>
          </a:p>
        </p:txBody>
      </p:sp>
      <p:sp>
        <p:nvSpPr>
          <p:cNvPr id="6" name="Slide Number Placeholder 5">
            <a:extLst>
              <a:ext uri="{FF2B5EF4-FFF2-40B4-BE49-F238E27FC236}">
                <a16:creationId xmlns:a16="http://schemas.microsoft.com/office/drawing/2014/main" id="{82729D34-76CF-821D-337C-CA2BD6B0BC25}"/>
              </a:ext>
            </a:extLst>
          </p:cNvPr>
          <p:cNvSpPr>
            <a:spLocks noGrp="1"/>
          </p:cNvSpPr>
          <p:nvPr>
            <p:ph type="sldNum" sz="quarter" idx="10"/>
          </p:nvPr>
        </p:nvSpPr>
        <p:spPr/>
        <p:txBody>
          <a:bodyPr/>
          <a:lstStyle/>
          <a:p>
            <a:fld id="{68151E55-6873-49E2-B8D5-2F265E6F1973}" type="slidenum">
              <a:rPr lang="en-US" smtClean="0"/>
              <a:t>17</a:t>
            </a:fld>
            <a:endParaRPr lang="en-US" dirty="0"/>
          </a:p>
        </p:txBody>
      </p:sp>
    </p:spTree>
    <p:extLst>
      <p:ext uri="{BB962C8B-B14F-4D97-AF65-F5344CB8AC3E}">
        <p14:creationId xmlns:p14="http://schemas.microsoft.com/office/powerpoint/2010/main" val="3073840450"/>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CFB19CC-4C4B-B3A4-0304-902DA9DDF64D}"/>
              </a:ext>
            </a:extLst>
          </p:cNvPr>
          <p:cNvSpPr>
            <a:spLocks noGrp="1"/>
          </p:cNvSpPr>
          <p:nvPr>
            <p:ph type="title"/>
          </p:nvPr>
        </p:nvSpPr>
        <p:spPr/>
        <p:txBody>
          <a:bodyPr>
            <a:noAutofit/>
          </a:bodyPr>
          <a:lstStyle/>
          <a:p>
            <a:r>
              <a:rPr lang="en-US" sz="3200" dirty="0">
                <a:cs typeface="Arial" panose="020B0604020202020204" pitchFamily="34" charset="0"/>
              </a:rPr>
              <a:t>Activating the Divisions of the Autonomic Nervous System</a:t>
            </a:r>
          </a:p>
        </p:txBody>
      </p:sp>
      <p:sp>
        <p:nvSpPr>
          <p:cNvPr id="3" name="Content Placeholder 2">
            <a:extLst>
              <a:ext uri="{FF2B5EF4-FFF2-40B4-BE49-F238E27FC236}">
                <a16:creationId xmlns:a16="http://schemas.microsoft.com/office/drawing/2014/main" id="{D4E4D374-1741-3E19-008C-81A284228BB1}"/>
              </a:ext>
            </a:extLst>
          </p:cNvPr>
          <p:cNvSpPr>
            <a:spLocks noGrp="1"/>
          </p:cNvSpPr>
          <p:nvPr>
            <p:ph sz="quarter" idx="11"/>
          </p:nvPr>
        </p:nvSpPr>
        <p:spPr>
          <a:xfrm>
            <a:off x="342900" y="1276709"/>
            <a:ext cx="8321040" cy="4854268"/>
          </a:xfrm>
        </p:spPr>
        <p:txBody>
          <a:bodyPr>
            <a:noAutofit/>
          </a:bodyPr>
          <a:lstStyle/>
          <a:p>
            <a:pPr marL="0" marR="0" lvl="0" indent="0" algn="l" defTabSz="914400" rtl="0" eaLnBrk="1" fontAlgn="auto" latinLnBrk="0" hangingPunct="1">
              <a:lnSpc>
                <a:spcPct val="90000"/>
              </a:lnSpc>
              <a:spcBef>
                <a:spcPts val="1000"/>
              </a:spcBef>
              <a:spcAft>
                <a:spcPts val="1200"/>
              </a:spcAft>
              <a:buClrTx/>
              <a:buSzTx/>
              <a:buFont typeface="Arial" panose="020B0604020202020204" pitchFamily="34" charset="0"/>
              <a:buNone/>
              <a:tabLst/>
              <a:defRPr/>
            </a:pPr>
            <a:r>
              <a:rPr kumimoji="0" lang="en-US" altLang="en-US" sz="2400" i="0" u="none" strike="noStrike" kern="1200" cap="none" spc="0" normalizeH="0" baseline="0" noProof="0" dirty="0">
                <a:ln>
                  <a:noFill/>
                </a:ln>
                <a:solidFill>
                  <a:srgbClr val="000000"/>
                </a:solidFill>
                <a:effectLst/>
                <a:uLnTx/>
                <a:uFillTx/>
                <a:latin typeface="Arial" panose="020B0604020202020204"/>
                <a:ea typeface="+mn-ea"/>
                <a:cs typeface="+mn-cs"/>
              </a:rPr>
              <a:t>The autonomic division is further subdivided:</a:t>
            </a:r>
          </a:p>
          <a:p>
            <a:pPr marL="0" marR="0" lvl="0" indent="0" algn="l" defTabSz="914400" rtl="0" eaLnBrk="1" fontAlgn="auto" latinLnBrk="0" hangingPunct="1">
              <a:lnSpc>
                <a:spcPct val="90000"/>
              </a:lnSpc>
              <a:spcBef>
                <a:spcPts val="1000"/>
              </a:spcBef>
              <a:spcAft>
                <a:spcPts val="1200"/>
              </a:spcAft>
              <a:buClrTx/>
              <a:buSzTx/>
              <a:buFont typeface="Arial" panose="020B0604020202020204" pitchFamily="34" charset="0"/>
              <a:buNone/>
              <a:tabLst/>
              <a:defRPr/>
            </a:pPr>
            <a:r>
              <a:rPr kumimoji="0" lang="en-US" altLang="en-US" sz="2400" b="1" i="0" u="none" strike="noStrike" kern="1200" cap="none" spc="0" normalizeH="0" baseline="0" noProof="0" dirty="0">
                <a:ln>
                  <a:noFill/>
                </a:ln>
                <a:solidFill>
                  <a:srgbClr val="000000"/>
                </a:solidFill>
                <a:effectLst/>
                <a:uLnTx/>
                <a:uFillTx/>
                <a:latin typeface="Arial" panose="020B0604020202020204"/>
                <a:ea typeface="+mn-ea"/>
                <a:cs typeface="+mn-cs"/>
              </a:rPr>
              <a:t>Sympathetic division: </a:t>
            </a:r>
            <a:r>
              <a:rPr kumimoji="0" lang="en-US" altLang="en-US" sz="2400" i="0" u="none" strike="noStrike" kern="1200" cap="none" spc="0" normalizeH="0" baseline="0" noProof="0" dirty="0">
                <a:ln>
                  <a:noFill/>
                </a:ln>
                <a:solidFill>
                  <a:srgbClr val="000000"/>
                </a:solidFill>
                <a:effectLst/>
                <a:uLnTx/>
                <a:uFillTx/>
                <a:latin typeface="Arial" panose="020B0604020202020204"/>
                <a:ea typeface="+mn-ea"/>
                <a:cs typeface="+mn-cs"/>
              </a:rPr>
              <a:t>prepares the body for action in stressful situations, engaging all the organism’s resources to respond to a threat. </a:t>
            </a:r>
          </a:p>
          <a:p>
            <a:pPr marL="342900" marR="0" lvl="0" indent="-342900" algn="l" defTabSz="914400" rtl="0" eaLnBrk="1" fontAlgn="auto" latinLnBrk="0" hangingPunct="1">
              <a:lnSpc>
                <a:spcPct val="90000"/>
              </a:lnSpc>
              <a:spcBef>
                <a:spcPts val="1000"/>
              </a:spcBef>
              <a:spcAft>
                <a:spcPts val="3000"/>
              </a:spcAft>
              <a:buClrTx/>
              <a:buSzTx/>
              <a:buFont typeface="Arial" panose="020B0604020202020204" pitchFamily="34" charset="0"/>
              <a:buChar char="•"/>
              <a:tabLst/>
              <a:defRPr/>
            </a:pPr>
            <a:r>
              <a:rPr kumimoji="0" lang="en-US" altLang="en-US" sz="2200" i="0" u="none" strike="noStrike" kern="1200" cap="none" spc="0" normalizeH="0" baseline="0" noProof="0" dirty="0">
                <a:ln>
                  <a:noFill/>
                </a:ln>
                <a:solidFill>
                  <a:srgbClr val="000000"/>
                </a:solidFill>
                <a:effectLst/>
                <a:uLnTx/>
                <a:uFillTx/>
                <a:latin typeface="Arial" panose="020B0604020202020204"/>
                <a:ea typeface="+mn-ea"/>
                <a:cs typeface="+mn-cs"/>
              </a:rPr>
              <a:t>Often called the “flight-or-fight” response.</a:t>
            </a:r>
          </a:p>
          <a:p>
            <a:pPr marL="0" marR="0" lvl="0" indent="0" algn="l" defTabSz="914400" rtl="0" eaLnBrk="1" fontAlgn="auto" latinLnBrk="0" hangingPunct="1">
              <a:lnSpc>
                <a:spcPct val="90000"/>
              </a:lnSpc>
              <a:spcBef>
                <a:spcPts val="1000"/>
              </a:spcBef>
              <a:spcAft>
                <a:spcPts val="1200"/>
              </a:spcAft>
              <a:buClrTx/>
              <a:buSzTx/>
              <a:buFont typeface="Arial" panose="020B0604020202020204" pitchFamily="34" charset="0"/>
              <a:buNone/>
              <a:tabLst/>
              <a:defRPr/>
            </a:pPr>
            <a:r>
              <a:rPr kumimoji="0" lang="en-US" altLang="en-US" sz="2400" b="1" i="0" u="none" strike="noStrike" kern="1200" cap="none" spc="0" normalizeH="0" baseline="0" noProof="0" dirty="0">
                <a:ln>
                  <a:noFill/>
                </a:ln>
                <a:solidFill>
                  <a:srgbClr val="000000"/>
                </a:solidFill>
                <a:effectLst/>
                <a:uLnTx/>
                <a:uFillTx/>
                <a:latin typeface="Arial" panose="020B0604020202020204"/>
                <a:ea typeface="+mn-ea"/>
                <a:cs typeface="+mn-cs"/>
              </a:rPr>
              <a:t>Parasympathetic division: </a:t>
            </a:r>
            <a:r>
              <a:rPr kumimoji="0" lang="en-US" altLang="en-US" sz="2400" i="0" u="none" strike="noStrike" kern="1200" cap="none" spc="0" normalizeH="0" baseline="0" noProof="0" dirty="0">
                <a:ln>
                  <a:noFill/>
                </a:ln>
                <a:solidFill>
                  <a:srgbClr val="000000"/>
                </a:solidFill>
                <a:effectLst/>
                <a:uLnTx/>
                <a:uFillTx/>
                <a:latin typeface="Arial" panose="020B0604020202020204"/>
                <a:ea typeface="+mn-ea"/>
                <a:cs typeface="+mn-cs"/>
              </a:rPr>
              <a:t>acts to calm the body after an emergency has ended.</a:t>
            </a:r>
          </a:p>
          <a:p>
            <a:pPr marL="0" marR="0" lvl="0" indent="0" algn="l" defTabSz="914400" rtl="0" eaLnBrk="1" fontAlgn="auto" latinLnBrk="0" hangingPunct="1">
              <a:lnSpc>
                <a:spcPct val="90000"/>
              </a:lnSpc>
              <a:spcBef>
                <a:spcPts val="1000"/>
              </a:spcBef>
              <a:spcAft>
                <a:spcPts val="1200"/>
              </a:spcAft>
              <a:buClrTx/>
              <a:buSzTx/>
              <a:buFont typeface="Arial" panose="020B0604020202020204" pitchFamily="34" charset="0"/>
              <a:buNone/>
              <a:tabLst/>
              <a:defRPr/>
            </a:pPr>
            <a:r>
              <a:rPr kumimoji="0" lang="en-US" altLang="en-US" sz="2400" i="0" u="none" strike="noStrike" kern="1200" cap="none" spc="0" normalizeH="0" baseline="0" noProof="0" dirty="0">
                <a:ln>
                  <a:noFill/>
                </a:ln>
                <a:solidFill>
                  <a:srgbClr val="000000"/>
                </a:solidFill>
                <a:effectLst/>
                <a:uLnTx/>
                <a:uFillTx/>
                <a:latin typeface="Arial" panose="020B0604020202020204"/>
                <a:ea typeface="+mn-ea"/>
                <a:cs typeface="+mn-cs"/>
              </a:rPr>
              <a:t>The sympathetic and parasympathetic divisions work together to regulate many functions of the body.</a:t>
            </a:r>
          </a:p>
        </p:txBody>
      </p:sp>
      <p:sp>
        <p:nvSpPr>
          <p:cNvPr id="6" name="Slide Number Placeholder 5">
            <a:extLst>
              <a:ext uri="{FF2B5EF4-FFF2-40B4-BE49-F238E27FC236}">
                <a16:creationId xmlns:a16="http://schemas.microsoft.com/office/drawing/2014/main" id="{82729D34-76CF-821D-337C-CA2BD6B0BC25}"/>
              </a:ext>
            </a:extLst>
          </p:cNvPr>
          <p:cNvSpPr>
            <a:spLocks noGrp="1"/>
          </p:cNvSpPr>
          <p:nvPr>
            <p:ph type="sldNum" sz="quarter" idx="10"/>
          </p:nvPr>
        </p:nvSpPr>
        <p:spPr/>
        <p:txBody>
          <a:bodyPr/>
          <a:lstStyle/>
          <a:p>
            <a:fld id="{68151E55-6873-49E2-B8D5-2F265E6F1973}" type="slidenum">
              <a:rPr lang="en-US" smtClean="0"/>
              <a:t>18</a:t>
            </a:fld>
            <a:endParaRPr lang="en-US" dirty="0"/>
          </a:p>
        </p:txBody>
      </p:sp>
    </p:spTree>
    <p:extLst>
      <p:ext uri="{BB962C8B-B14F-4D97-AF65-F5344CB8AC3E}">
        <p14:creationId xmlns:p14="http://schemas.microsoft.com/office/powerpoint/2010/main" val="1573126952"/>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E03FB83-5CDA-8686-92DD-2E9A55A578DC}"/>
              </a:ext>
            </a:extLst>
          </p:cNvPr>
          <p:cNvSpPr>
            <a:spLocks noGrp="1"/>
          </p:cNvSpPr>
          <p:nvPr>
            <p:ph type="title"/>
          </p:nvPr>
        </p:nvSpPr>
        <p:spPr/>
        <p:txBody>
          <a:bodyPr>
            <a:normAutofit/>
          </a:bodyPr>
          <a:lstStyle/>
          <a:p>
            <a:r>
              <a:rPr lang="en-US" dirty="0"/>
              <a:t>MODULE 6 FIGURE 3</a:t>
            </a:r>
          </a:p>
        </p:txBody>
      </p:sp>
      <p:pic>
        <p:nvPicPr>
          <p:cNvPr id="14" name="Picture 13" descr="The functions of parasympathetic and sympathetic divisions on eyes, lungs, heart, stomach and intestines, and blood vessels of internal organs.">
            <a:extLst>
              <a:ext uri="{FF2B5EF4-FFF2-40B4-BE49-F238E27FC236}">
                <a16:creationId xmlns:a16="http://schemas.microsoft.com/office/drawing/2014/main" id="{12D272AA-E86C-0647-2AC9-29544355478C}"/>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308331" y="1103082"/>
            <a:ext cx="4527339" cy="4251960"/>
          </a:xfrm>
          <a:prstGeom prst="rect">
            <a:avLst/>
          </a:prstGeom>
        </p:spPr>
      </p:pic>
      <p:sp>
        <p:nvSpPr>
          <p:cNvPr id="3" name="Content Placeholder 2">
            <a:extLst>
              <a:ext uri="{FF2B5EF4-FFF2-40B4-BE49-F238E27FC236}">
                <a16:creationId xmlns:a16="http://schemas.microsoft.com/office/drawing/2014/main" id="{5538680D-4D99-9FC3-9264-3CE971BC104E}"/>
              </a:ext>
            </a:extLst>
          </p:cNvPr>
          <p:cNvSpPr>
            <a:spLocks noGrp="1"/>
          </p:cNvSpPr>
          <p:nvPr>
            <p:ph sz="quarter" idx="11"/>
          </p:nvPr>
        </p:nvSpPr>
        <p:spPr>
          <a:xfrm>
            <a:off x="342900" y="5497337"/>
            <a:ext cx="8458200" cy="830311"/>
          </a:xfrm>
        </p:spPr>
        <p:txBody>
          <a:bodyPr>
            <a:noAutofit/>
          </a:bodyPr>
          <a:lstStyle/>
          <a:p>
            <a:pPr marL="0" marR="0" lvl="0" indent="0" algn="l" defTabSz="914400" rtl="0" eaLnBrk="1" fontAlgn="auto" latinLnBrk="0" hangingPunct="1">
              <a:lnSpc>
                <a:spcPct val="100000"/>
              </a:lnSpc>
              <a:spcBef>
                <a:spcPts val="0"/>
              </a:spcBef>
              <a:spcAft>
                <a:spcPts val="800"/>
              </a:spcAft>
              <a:buClrTx/>
              <a:buSzTx/>
              <a:buFont typeface="Arial" panose="020B0604020202020204" pitchFamily="34" charset="0"/>
              <a:buNone/>
              <a:tabLst/>
              <a:defRPr/>
            </a:pPr>
            <a:r>
              <a:rPr kumimoji="0" lang="en-US" sz="1400" b="0" i="0" u="none" strike="noStrike" kern="1200" cap="none" spc="0" normalizeH="0" baseline="0" noProof="0" dirty="0">
                <a:ln>
                  <a:noFill/>
                </a:ln>
                <a:solidFill>
                  <a:srgbClr val="000000"/>
                </a:solidFill>
                <a:effectLst/>
                <a:uLnTx/>
                <a:uFillTx/>
                <a:latin typeface="Arial" panose="020B0604020202020204"/>
                <a:ea typeface="+mn-ea"/>
                <a:cs typeface="+mn-cs"/>
              </a:rPr>
              <a:t>The major functions of the autonomic nervous system. The sympathetic division acts to prepare certain organs of the body for stressful situations, and the parasympathetic division acts to calm the body after the emergency has passed. </a:t>
            </a:r>
          </a:p>
        </p:txBody>
      </p:sp>
      <p:sp>
        <p:nvSpPr>
          <p:cNvPr id="4" name="Text Placeholder 3">
            <a:extLst>
              <a:ext uri="{FF2B5EF4-FFF2-40B4-BE49-F238E27FC236}">
                <a16:creationId xmlns:a16="http://schemas.microsoft.com/office/drawing/2014/main" id="{D1B0E05C-1B54-D4E7-1952-4C38960A16D8}"/>
              </a:ext>
            </a:extLst>
          </p:cNvPr>
          <p:cNvSpPr>
            <a:spLocks noGrp="1"/>
          </p:cNvSpPr>
          <p:nvPr>
            <p:ph type="body" sz="quarter" idx="15"/>
          </p:nvPr>
        </p:nvSpPr>
        <p:spPr/>
        <p:txBody>
          <a:bodyPr/>
          <a:lstStyle/>
          <a:p>
            <a:r>
              <a:rPr lang="en-US" dirty="0">
                <a:hlinkClick r:id="" action="ppaction://noaction"/>
              </a:rPr>
              <a:t>Access the text alternative for slide images.</a:t>
            </a:r>
            <a:endParaRPr lang="en-US" dirty="0"/>
          </a:p>
        </p:txBody>
      </p:sp>
      <p:sp>
        <p:nvSpPr>
          <p:cNvPr id="6" name="Slide Number Placeholder 5">
            <a:extLst>
              <a:ext uri="{FF2B5EF4-FFF2-40B4-BE49-F238E27FC236}">
                <a16:creationId xmlns:a16="http://schemas.microsoft.com/office/drawing/2014/main" id="{B98AB101-70B2-CE2D-8267-EF7136349601}"/>
              </a:ext>
            </a:extLst>
          </p:cNvPr>
          <p:cNvSpPr>
            <a:spLocks noGrp="1"/>
          </p:cNvSpPr>
          <p:nvPr>
            <p:ph type="sldNum" sz="quarter" idx="10"/>
          </p:nvPr>
        </p:nvSpPr>
        <p:spPr/>
        <p:txBody>
          <a:bodyPr/>
          <a:lstStyle/>
          <a:p>
            <a:fld id="{68151E55-6873-49E2-B8D5-2F265E6F1973}" type="slidenum">
              <a:rPr lang="en-US" smtClean="0"/>
              <a:t>19</a:t>
            </a:fld>
            <a:endParaRPr lang="en-US" dirty="0"/>
          </a:p>
        </p:txBody>
      </p:sp>
    </p:spTree>
    <p:extLst>
      <p:ext uri="{BB962C8B-B14F-4D97-AF65-F5344CB8AC3E}">
        <p14:creationId xmlns:p14="http://schemas.microsoft.com/office/powerpoint/2010/main" val="2391742354"/>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CFB19CC-4C4B-B3A4-0304-902DA9DDF64D}"/>
              </a:ext>
            </a:extLst>
          </p:cNvPr>
          <p:cNvSpPr>
            <a:spLocks noGrp="1"/>
          </p:cNvSpPr>
          <p:nvPr>
            <p:ph type="title"/>
          </p:nvPr>
        </p:nvSpPr>
        <p:spPr>
          <a:xfrm>
            <a:off x="274320" y="304331"/>
            <a:ext cx="8595360" cy="678611"/>
          </a:xfrm>
        </p:spPr>
        <p:txBody>
          <a:bodyPr>
            <a:noAutofit/>
          </a:bodyPr>
          <a:lstStyle/>
          <a:p>
            <a:r>
              <a:rPr lang="en-US" dirty="0">
                <a:cs typeface="Arial" panose="020B0604020202020204" pitchFamily="34" charset="0"/>
              </a:rPr>
              <a:t>Neuroplasticity and the Brain</a:t>
            </a:r>
          </a:p>
        </p:txBody>
      </p:sp>
      <p:sp>
        <p:nvSpPr>
          <p:cNvPr id="3" name="Content Placeholder 2">
            <a:extLst>
              <a:ext uri="{FF2B5EF4-FFF2-40B4-BE49-F238E27FC236}">
                <a16:creationId xmlns:a16="http://schemas.microsoft.com/office/drawing/2014/main" id="{D4E4D374-1741-3E19-008C-81A284228BB1}"/>
              </a:ext>
            </a:extLst>
          </p:cNvPr>
          <p:cNvSpPr>
            <a:spLocks noGrp="1"/>
          </p:cNvSpPr>
          <p:nvPr>
            <p:ph sz="quarter" idx="11"/>
          </p:nvPr>
        </p:nvSpPr>
        <p:spPr>
          <a:xfrm>
            <a:off x="342900" y="1276709"/>
            <a:ext cx="8229600" cy="4899239"/>
          </a:xfrm>
        </p:spPr>
        <p:txBody>
          <a:bodyPr/>
          <a:lstStyle/>
          <a:p>
            <a:pPr marL="0" marR="0" lvl="0" indent="0" algn="l" defTabSz="914400" rtl="0" eaLnBrk="1" fontAlgn="auto" latinLnBrk="0" hangingPunct="1">
              <a:lnSpc>
                <a:spcPct val="100000"/>
              </a:lnSpc>
              <a:spcBef>
                <a:spcPts val="0"/>
              </a:spcBef>
              <a:spcAft>
                <a:spcPts val="1000"/>
              </a:spcAft>
              <a:buClrTx/>
              <a:buSzTx/>
              <a:buFont typeface="Arial" panose="020B0604020202020204" pitchFamily="34" charset="0"/>
              <a:buNone/>
              <a:tabLst/>
              <a:defRPr/>
            </a:pPr>
            <a:r>
              <a:rPr kumimoji="0" lang="en-US" altLang="en-US" sz="2400" b="1" i="0" u="none" strike="noStrike" kern="1200" cap="none" spc="0" normalizeH="0" baseline="0" noProof="0" dirty="0">
                <a:ln>
                  <a:noFill/>
                </a:ln>
                <a:solidFill>
                  <a:srgbClr val="000000"/>
                </a:solidFill>
                <a:effectLst/>
                <a:uLnTx/>
                <a:uFillTx/>
                <a:cs typeface="Arial" panose="020B0604020202020204" pitchFamily="34" charset="0"/>
              </a:rPr>
              <a:t>Neuroplasticity: </a:t>
            </a:r>
            <a:r>
              <a:rPr kumimoji="0" lang="en-US" altLang="en-US" sz="2400" i="0" u="none" strike="noStrike" kern="1200" cap="none" spc="0" normalizeH="0" baseline="0" noProof="0" dirty="0">
                <a:ln>
                  <a:noFill/>
                </a:ln>
                <a:solidFill>
                  <a:srgbClr val="000000"/>
                </a:solidFill>
                <a:effectLst/>
                <a:uLnTx/>
                <a:uFillTx/>
                <a:cs typeface="Arial" panose="020B0604020202020204" pitchFamily="34" charset="0"/>
              </a:rPr>
              <a:t>the brain’s ability to change throughout the life span through the addition of new neurons, new interconnections between neurons, and the reorganization of information-processing areas.</a:t>
            </a:r>
          </a:p>
          <a:p>
            <a:pPr marL="342900" marR="0" lvl="0" indent="-342900" algn="l" defTabSz="914400" rtl="0" eaLnBrk="1" fontAlgn="auto" latinLnBrk="0" hangingPunct="1">
              <a:lnSpc>
                <a:spcPct val="100000"/>
              </a:lnSpc>
              <a:spcBef>
                <a:spcPts val="0"/>
              </a:spcBef>
              <a:spcAft>
                <a:spcPts val="1000"/>
              </a:spcAft>
              <a:buClrTx/>
              <a:buSzTx/>
              <a:buFont typeface="Arial" panose="020B0604020202020204" pitchFamily="34" charset="0"/>
              <a:buChar char="•"/>
              <a:tabLst/>
              <a:defRPr/>
            </a:pPr>
            <a:r>
              <a:rPr kumimoji="0" lang="en-US" altLang="en-US" sz="2200" i="1" u="none" strike="noStrike" kern="1200" cap="none" spc="0" normalizeH="0" baseline="0" noProof="0" dirty="0">
                <a:ln>
                  <a:noFill/>
                </a:ln>
                <a:solidFill>
                  <a:srgbClr val="000000"/>
                </a:solidFill>
                <a:effectLst/>
                <a:uLnTx/>
                <a:uFillTx/>
                <a:cs typeface="Arial" panose="020B0604020202020204" pitchFamily="34" charset="0"/>
              </a:rPr>
              <a:t>Neurogenesis, </a:t>
            </a:r>
            <a:r>
              <a:rPr kumimoji="0" lang="en-US" altLang="en-US" sz="2200" i="0" u="none" strike="noStrike" kern="1200" cap="none" spc="0" normalizeH="0" baseline="0" noProof="0" dirty="0">
                <a:ln>
                  <a:noFill/>
                </a:ln>
                <a:solidFill>
                  <a:srgbClr val="000000"/>
                </a:solidFill>
                <a:effectLst/>
                <a:uLnTx/>
                <a:uFillTx/>
                <a:cs typeface="Arial" panose="020B0604020202020204" pitchFamily="34" charset="0"/>
              </a:rPr>
              <a:t>the creation of new neurons, is now known to occur in certain areas of the brain in adulthood.</a:t>
            </a:r>
          </a:p>
        </p:txBody>
      </p:sp>
      <p:sp>
        <p:nvSpPr>
          <p:cNvPr id="6" name="Slide Number Placeholder 5">
            <a:extLst>
              <a:ext uri="{FF2B5EF4-FFF2-40B4-BE49-F238E27FC236}">
                <a16:creationId xmlns:a16="http://schemas.microsoft.com/office/drawing/2014/main" id="{82729D34-76CF-821D-337C-CA2BD6B0BC25}"/>
              </a:ext>
            </a:extLst>
          </p:cNvPr>
          <p:cNvSpPr>
            <a:spLocks noGrp="1"/>
          </p:cNvSpPr>
          <p:nvPr>
            <p:ph type="sldNum" sz="quarter" idx="10"/>
          </p:nvPr>
        </p:nvSpPr>
        <p:spPr/>
        <p:txBody>
          <a:bodyPr/>
          <a:lstStyle/>
          <a:p>
            <a:fld id="{68151E55-6873-49E2-B8D5-2F265E6F1973}" type="slidenum">
              <a:rPr lang="en-US" smtClean="0"/>
              <a:t>20</a:t>
            </a:fld>
            <a:endParaRPr lang="en-US" dirty="0"/>
          </a:p>
        </p:txBody>
      </p:sp>
    </p:spTree>
    <p:extLst>
      <p:ext uri="{BB962C8B-B14F-4D97-AF65-F5344CB8AC3E}">
        <p14:creationId xmlns:p14="http://schemas.microsoft.com/office/powerpoint/2010/main" val="3564534645"/>
      </p:ext>
    </p:extLst>
  </p:cSld>
  <p:clrMapOvr>
    <a:masterClrMapping/>
  </p:clrMapOvr>
</p:sld>
</file>

<file path=ppt/theme/theme1.xml><?xml version="1.0" encoding="utf-8"?>
<a:theme xmlns:a="http://schemas.openxmlformats.org/drawingml/2006/main" name="Title Slides Master">
  <a:themeElements>
    <a:clrScheme name="MHE PPT Theme Colors 06 15 18">
      <a:dk1>
        <a:srgbClr val="000000"/>
      </a:dk1>
      <a:lt1>
        <a:srgbClr val="FFFFFF"/>
      </a:lt1>
      <a:dk2>
        <a:srgbClr val="000000"/>
      </a:dk2>
      <a:lt2>
        <a:srgbClr val="FFFFFF"/>
      </a:lt2>
      <a:accent1>
        <a:srgbClr val="E21A23"/>
      </a:accent1>
      <a:accent2>
        <a:srgbClr val="FFB600"/>
      </a:accent2>
      <a:accent3>
        <a:srgbClr val="625D9C"/>
      </a:accent3>
      <a:accent4>
        <a:srgbClr val="AF1858"/>
      </a:accent4>
      <a:accent5>
        <a:srgbClr val="692146"/>
      </a:accent5>
      <a:accent6>
        <a:srgbClr val="EC7700"/>
      </a:accent6>
      <a:hlink>
        <a:srgbClr val="625D9C"/>
      </a:hlink>
      <a:folHlink>
        <a:srgbClr val="373A36"/>
      </a:folHlink>
    </a:clrScheme>
    <a:fontScheme name="Arial">
      <a:maj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a:ln>
          <a:noFill/>
        </a:ln>
      </a:spPr>
      <a:bodyPr rtlCol="0" anchor="ctr"/>
      <a:lstStyle>
        <a:defPPr algn="ctr">
          <a:defRPr/>
        </a:defPPr>
      </a:lstStyle>
      <a:style>
        <a:lnRef idx="2">
          <a:schemeClr val="accent1">
            <a:shade val="50000"/>
          </a:schemeClr>
        </a:lnRef>
        <a:fillRef idx="1">
          <a:schemeClr val="accent1"/>
        </a:fillRef>
        <a:effectRef idx="0">
          <a:schemeClr val="accent1"/>
        </a:effectRef>
        <a:fontRef idx="minor">
          <a:schemeClr val="lt1"/>
        </a:fontRef>
      </a:style>
    </a:spDef>
  </a:objectDefaults>
  <a:extraClrSchemeLst/>
  <a:extLst>
    <a:ext uri="{05A4C25C-085E-4340-85A3-A5531E510DB2}">
      <thm15:themeFamily xmlns:thm15="http://schemas.microsoft.com/office/thememl/2012/main" name="Presentation1" id="{21D45154-5908-4760-96C7-F0E2BCA85E9B}" vid="{E7BC6287-1E57-46F8-B46D-CC0ECE7CEE8E}"/>
    </a:ext>
  </a:extLst>
</a:theme>
</file>

<file path=ppt/theme/theme2.xml><?xml version="1.0" encoding="utf-8"?>
<a:theme xmlns:a="http://schemas.openxmlformats.org/drawingml/2006/main" name="1_Title Slides Master">
  <a:themeElements>
    <a:clrScheme name="MHE PPT Theme Colors 06 15 18">
      <a:dk1>
        <a:srgbClr val="000000"/>
      </a:dk1>
      <a:lt1>
        <a:srgbClr val="FFFFFF"/>
      </a:lt1>
      <a:dk2>
        <a:srgbClr val="000000"/>
      </a:dk2>
      <a:lt2>
        <a:srgbClr val="FFFFFF"/>
      </a:lt2>
      <a:accent1>
        <a:srgbClr val="E21A23"/>
      </a:accent1>
      <a:accent2>
        <a:srgbClr val="FFB600"/>
      </a:accent2>
      <a:accent3>
        <a:srgbClr val="625D9C"/>
      </a:accent3>
      <a:accent4>
        <a:srgbClr val="AF1858"/>
      </a:accent4>
      <a:accent5>
        <a:srgbClr val="692146"/>
      </a:accent5>
      <a:accent6>
        <a:srgbClr val="EC7700"/>
      </a:accent6>
      <a:hlink>
        <a:srgbClr val="625D9C"/>
      </a:hlink>
      <a:folHlink>
        <a:srgbClr val="373A36"/>
      </a:folHlink>
    </a:clrScheme>
    <a:fontScheme name="Arial">
      <a:maj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a:ln>
          <a:noFill/>
        </a:ln>
      </a:spPr>
      <a:bodyPr rtlCol="0" anchor="ctr"/>
      <a:lstStyle>
        <a:defPPr algn="ctr">
          <a:defRPr/>
        </a:defPPr>
      </a:lstStyle>
      <a:style>
        <a:lnRef idx="2">
          <a:schemeClr val="accent1">
            <a:shade val="50000"/>
          </a:schemeClr>
        </a:lnRef>
        <a:fillRef idx="1">
          <a:schemeClr val="accent1"/>
        </a:fillRef>
        <a:effectRef idx="0">
          <a:schemeClr val="accent1"/>
        </a:effectRef>
        <a:fontRef idx="minor">
          <a:schemeClr val="lt1"/>
        </a:fontRef>
      </a:style>
    </a:spDef>
  </a:objectDefaults>
  <a:extraClrSchemeLst/>
  <a:extLst>
    <a:ext uri="{05A4C25C-085E-4340-85A3-A5531E510DB2}">
      <thm15:themeFamily xmlns:thm15="http://schemas.microsoft.com/office/thememl/2012/main" name="Presentation1" id="{21D45154-5908-4760-96C7-F0E2BCA85E9B}" vid="{E7BC6287-1E57-46F8-B46D-CC0ECE7CEE8E}"/>
    </a:ext>
  </a:extLst>
</a:theme>
</file>

<file path=ppt/theme/theme3.xml><?xml version="1.0" encoding="utf-8"?>
<a:theme xmlns:a="http://schemas.openxmlformats.org/drawingml/2006/main" name="MainContentSlideMaster">
  <a:themeElements>
    <a:clrScheme name="MHE PPT Theme Colors 06 15 18">
      <a:dk1>
        <a:srgbClr val="000000"/>
      </a:dk1>
      <a:lt1>
        <a:srgbClr val="FFFFFF"/>
      </a:lt1>
      <a:dk2>
        <a:srgbClr val="000000"/>
      </a:dk2>
      <a:lt2>
        <a:srgbClr val="FFFFFF"/>
      </a:lt2>
      <a:accent1>
        <a:srgbClr val="E21A23"/>
      </a:accent1>
      <a:accent2>
        <a:srgbClr val="FFB600"/>
      </a:accent2>
      <a:accent3>
        <a:srgbClr val="625D9C"/>
      </a:accent3>
      <a:accent4>
        <a:srgbClr val="AF1858"/>
      </a:accent4>
      <a:accent5>
        <a:srgbClr val="692146"/>
      </a:accent5>
      <a:accent6>
        <a:srgbClr val="EC7700"/>
      </a:accent6>
      <a:hlink>
        <a:srgbClr val="625D9C"/>
      </a:hlink>
      <a:folHlink>
        <a:srgbClr val="373A36"/>
      </a:folHlink>
    </a:clrScheme>
    <a:fontScheme name="Arial">
      <a:maj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a:ln>
          <a:noFill/>
        </a:ln>
      </a:spPr>
      <a:bodyPr rtlCol="0" anchor="ctr"/>
      <a:lstStyle>
        <a:defPPr algn="ctr">
          <a:defRPr/>
        </a:defPPr>
      </a:lstStyle>
      <a:style>
        <a:lnRef idx="2">
          <a:schemeClr val="accent1">
            <a:shade val="50000"/>
          </a:schemeClr>
        </a:lnRef>
        <a:fillRef idx="1">
          <a:schemeClr val="accent1"/>
        </a:fillRef>
        <a:effectRef idx="0">
          <a:schemeClr val="accent1"/>
        </a:effectRef>
        <a:fontRef idx="minor">
          <a:schemeClr val="lt1"/>
        </a:fontRef>
      </a:style>
    </a:spDef>
  </a:objectDefaults>
  <a:extraClrSchemeLst/>
  <a:extLst>
    <a:ext uri="{05A4C25C-085E-4340-85A3-A5531E510DB2}">
      <thm15:themeFamily xmlns:thm15="http://schemas.microsoft.com/office/thememl/2012/main" name="Presentation1" id="{21D45154-5908-4760-96C7-F0E2BCA85E9B}" vid="{B9FDA032-B3B1-4FDF-8A44-9303BC60C76A}"/>
    </a:ext>
  </a:extLst>
</a:theme>
</file>

<file path=ppt/theme/theme4.xml><?xml version="1.0" encoding="utf-8"?>
<a:theme xmlns:a="http://schemas.openxmlformats.org/drawingml/2006/main" name="1_MainContentSlideMaster">
  <a:themeElements>
    <a:clrScheme name="MHE PPT Theme Colors 06 15 18">
      <a:dk1>
        <a:srgbClr val="000000"/>
      </a:dk1>
      <a:lt1>
        <a:srgbClr val="FFFFFF"/>
      </a:lt1>
      <a:dk2>
        <a:srgbClr val="000000"/>
      </a:dk2>
      <a:lt2>
        <a:srgbClr val="FFFFFF"/>
      </a:lt2>
      <a:accent1>
        <a:srgbClr val="E21A23"/>
      </a:accent1>
      <a:accent2>
        <a:srgbClr val="FFB600"/>
      </a:accent2>
      <a:accent3>
        <a:srgbClr val="625D9C"/>
      </a:accent3>
      <a:accent4>
        <a:srgbClr val="AF1858"/>
      </a:accent4>
      <a:accent5>
        <a:srgbClr val="692146"/>
      </a:accent5>
      <a:accent6>
        <a:srgbClr val="EC7700"/>
      </a:accent6>
      <a:hlink>
        <a:srgbClr val="625D9C"/>
      </a:hlink>
      <a:folHlink>
        <a:srgbClr val="373A36"/>
      </a:folHlink>
    </a:clrScheme>
    <a:fontScheme name="Arial">
      <a:maj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a:ln>
          <a:noFill/>
        </a:ln>
      </a:spPr>
      <a:bodyPr rtlCol="0" anchor="ctr"/>
      <a:lstStyle>
        <a:defPPr algn="ctr">
          <a:defRPr/>
        </a:defPPr>
      </a:lstStyle>
      <a:style>
        <a:lnRef idx="2">
          <a:schemeClr val="accent1">
            <a:shade val="50000"/>
          </a:schemeClr>
        </a:lnRef>
        <a:fillRef idx="1">
          <a:schemeClr val="accent1"/>
        </a:fillRef>
        <a:effectRef idx="0">
          <a:schemeClr val="accent1"/>
        </a:effectRef>
        <a:fontRef idx="minor">
          <a:schemeClr val="lt1"/>
        </a:fontRef>
      </a:style>
    </a:spDef>
  </a:objectDefaults>
  <a:extraClrSchemeLst/>
  <a:extLst>
    <a:ext uri="{05A4C25C-085E-4340-85A3-A5531E510DB2}">
      <thm15:themeFamily xmlns:thm15="http://schemas.microsoft.com/office/thememl/2012/main" name="Presentation1" id="{21D45154-5908-4760-96C7-F0E2BCA85E9B}" vid="{B9FDA032-B3B1-4FDF-8A44-9303BC60C76A}"/>
    </a:ext>
  </a:extLst>
</a:theme>
</file>

<file path=ppt/theme/theme5.xml><?xml version="1.0" encoding="utf-8"?>
<a:theme xmlns:a="http://schemas.openxmlformats.org/drawingml/2006/main" name="ClosingMaster">
  <a:themeElements>
    <a:clrScheme name="MHE PPT Theme Colors 06 15 18">
      <a:dk1>
        <a:srgbClr val="000000"/>
      </a:dk1>
      <a:lt1>
        <a:srgbClr val="FFFFFF"/>
      </a:lt1>
      <a:dk2>
        <a:srgbClr val="000000"/>
      </a:dk2>
      <a:lt2>
        <a:srgbClr val="FFFFFF"/>
      </a:lt2>
      <a:accent1>
        <a:srgbClr val="E21A23"/>
      </a:accent1>
      <a:accent2>
        <a:srgbClr val="FFB600"/>
      </a:accent2>
      <a:accent3>
        <a:srgbClr val="625D9C"/>
      </a:accent3>
      <a:accent4>
        <a:srgbClr val="AF1858"/>
      </a:accent4>
      <a:accent5>
        <a:srgbClr val="692146"/>
      </a:accent5>
      <a:accent6>
        <a:srgbClr val="EC7700"/>
      </a:accent6>
      <a:hlink>
        <a:srgbClr val="625D9C"/>
      </a:hlink>
      <a:folHlink>
        <a:srgbClr val="373A36"/>
      </a:folHlink>
    </a:clrScheme>
    <a:fontScheme name="Arial">
      <a:maj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a:ln>
          <a:noFill/>
        </a:ln>
      </a:spPr>
      <a:bodyPr rtlCol="0" anchor="ctr"/>
      <a:lstStyle>
        <a:defPPr algn="ctr">
          <a:defRPr/>
        </a:defPPr>
      </a:lstStyle>
      <a:style>
        <a:lnRef idx="2">
          <a:schemeClr val="accent1">
            <a:shade val="50000"/>
          </a:schemeClr>
        </a:lnRef>
        <a:fillRef idx="1">
          <a:schemeClr val="accent1"/>
        </a:fillRef>
        <a:effectRef idx="0">
          <a:schemeClr val="accent1"/>
        </a:effectRef>
        <a:fontRef idx="minor">
          <a:schemeClr val="lt1"/>
        </a:fontRef>
      </a:style>
    </a:spDef>
  </a:objectDefaults>
  <a:extraClrSchemeLst/>
  <a:extLst>
    <a:ext uri="{05A4C25C-085E-4340-85A3-A5531E510DB2}">
      <thm15:themeFamily xmlns:thm15="http://schemas.microsoft.com/office/thememl/2012/main" name="Presentation1" id="{21D45154-5908-4760-96C7-F0E2BCA85E9B}" vid="{AD8FA8EE-38E3-45B4-B8A8-91E7376F22D2}"/>
    </a:ext>
  </a:extLst>
</a:theme>
</file>

<file path=ppt/theme/theme6.xml><?xml version="1.0" encoding="utf-8"?>
<a:theme xmlns:a="http://schemas.openxmlformats.org/drawingml/2006/main" name="1_ClosingMaster">
  <a:themeElements>
    <a:clrScheme name="MHE PPT Theme Colors 06 15 18">
      <a:dk1>
        <a:srgbClr val="000000"/>
      </a:dk1>
      <a:lt1>
        <a:srgbClr val="FFFFFF"/>
      </a:lt1>
      <a:dk2>
        <a:srgbClr val="000000"/>
      </a:dk2>
      <a:lt2>
        <a:srgbClr val="FFFFFF"/>
      </a:lt2>
      <a:accent1>
        <a:srgbClr val="E21A23"/>
      </a:accent1>
      <a:accent2>
        <a:srgbClr val="FFB600"/>
      </a:accent2>
      <a:accent3>
        <a:srgbClr val="625D9C"/>
      </a:accent3>
      <a:accent4>
        <a:srgbClr val="AF1858"/>
      </a:accent4>
      <a:accent5>
        <a:srgbClr val="692146"/>
      </a:accent5>
      <a:accent6>
        <a:srgbClr val="EC7700"/>
      </a:accent6>
      <a:hlink>
        <a:srgbClr val="625D9C"/>
      </a:hlink>
      <a:folHlink>
        <a:srgbClr val="373A36"/>
      </a:folHlink>
    </a:clrScheme>
    <a:fontScheme name="Arial">
      <a:maj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a:ln>
          <a:noFill/>
        </a:ln>
      </a:spPr>
      <a:bodyPr rtlCol="0" anchor="ctr"/>
      <a:lstStyle>
        <a:defPPr algn="ctr">
          <a:defRPr/>
        </a:defPPr>
      </a:lstStyle>
      <a:style>
        <a:lnRef idx="2">
          <a:schemeClr val="accent1">
            <a:shade val="50000"/>
          </a:schemeClr>
        </a:lnRef>
        <a:fillRef idx="1">
          <a:schemeClr val="accent1"/>
        </a:fillRef>
        <a:effectRef idx="0">
          <a:schemeClr val="accent1"/>
        </a:effectRef>
        <a:fontRef idx="minor">
          <a:schemeClr val="lt1"/>
        </a:fontRef>
      </a:style>
    </a:spDef>
  </a:objectDefaults>
  <a:extraClrSchemeLst/>
  <a:extLst>
    <a:ext uri="{05A4C25C-085E-4340-85A3-A5531E510DB2}">
      <thm15:themeFamily xmlns:thm15="http://schemas.microsoft.com/office/thememl/2012/main" name="Presentation1" id="{21D45154-5908-4760-96C7-F0E2BCA85E9B}" vid="{AD8FA8EE-38E3-45B4-B8A8-91E7376F22D2}"/>
    </a:ext>
  </a:extLst>
</a:theme>
</file>

<file path=ppt/theme/theme7.xml><?xml version="1.0" encoding="utf-8"?>
<a:theme xmlns:a="http://schemas.openxmlformats.org/drawingml/2006/main" name="DividerSlideMaster">
  <a:themeElements>
    <a:clrScheme name="MHE PPT Theme Colors 06 15 18">
      <a:dk1>
        <a:srgbClr val="000000"/>
      </a:dk1>
      <a:lt1>
        <a:srgbClr val="FFFFFF"/>
      </a:lt1>
      <a:dk2>
        <a:srgbClr val="000000"/>
      </a:dk2>
      <a:lt2>
        <a:srgbClr val="FFFFFF"/>
      </a:lt2>
      <a:accent1>
        <a:srgbClr val="E21A23"/>
      </a:accent1>
      <a:accent2>
        <a:srgbClr val="FFB600"/>
      </a:accent2>
      <a:accent3>
        <a:srgbClr val="625D9C"/>
      </a:accent3>
      <a:accent4>
        <a:srgbClr val="AF1858"/>
      </a:accent4>
      <a:accent5>
        <a:srgbClr val="692146"/>
      </a:accent5>
      <a:accent6>
        <a:srgbClr val="EC7700"/>
      </a:accent6>
      <a:hlink>
        <a:srgbClr val="625D9C"/>
      </a:hlink>
      <a:folHlink>
        <a:srgbClr val="373A36"/>
      </a:folHlink>
    </a:clrScheme>
    <a:fontScheme name="Arial">
      <a:maj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a:ln>
          <a:noFill/>
        </a:ln>
      </a:spPr>
      <a:bodyPr rtlCol="0" anchor="ctr"/>
      <a:lstStyle>
        <a:defPPr algn="ctr">
          <a:defRPr/>
        </a:defPPr>
      </a:lstStyle>
      <a:style>
        <a:lnRef idx="2">
          <a:schemeClr val="accent1">
            <a:shade val="50000"/>
          </a:schemeClr>
        </a:lnRef>
        <a:fillRef idx="1">
          <a:schemeClr val="accent1"/>
        </a:fillRef>
        <a:effectRef idx="0">
          <a:schemeClr val="accent1"/>
        </a:effectRef>
        <a:fontRef idx="minor">
          <a:schemeClr val="lt1"/>
        </a:fontRef>
      </a:style>
    </a:spDef>
  </a:objectDefaults>
  <a:extraClrSchemeLst/>
  <a:extLst>
    <a:ext uri="{05A4C25C-085E-4340-85A3-A5531E510DB2}">
      <thm15:themeFamily xmlns:thm15="http://schemas.microsoft.com/office/thememl/2012/main" name="Presentation1" id="{21D45154-5908-4760-96C7-F0E2BCA85E9B}" vid="{59A53402-BF8D-4356-9B02-35501F8B049D}"/>
    </a:ext>
  </a:extLst>
</a:theme>
</file>

<file path=ppt/theme/theme8.xml><?xml version="1.0" encoding="utf-8"?>
<a:theme xmlns:a="http://schemas.openxmlformats.org/drawingml/2006/main" name="1_DividerSlideMaster">
  <a:themeElements>
    <a:clrScheme name="MHE PPT Theme Colors 06 15 18">
      <a:dk1>
        <a:srgbClr val="000000"/>
      </a:dk1>
      <a:lt1>
        <a:srgbClr val="FFFFFF"/>
      </a:lt1>
      <a:dk2>
        <a:srgbClr val="000000"/>
      </a:dk2>
      <a:lt2>
        <a:srgbClr val="FFFFFF"/>
      </a:lt2>
      <a:accent1>
        <a:srgbClr val="E21A23"/>
      </a:accent1>
      <a:accent2>
        <a:srgbClr val="FFB600"/>
      </a:accent2>
      <a:accent3>
        <a:srgbClr val="625D9C"/>
      </a:accent3>
      <a:accent4>
        <a:srgbClr val="AF1858"/>
      </a:accent4>
      <a:accent5>
        <a:srgbClr val="692146"/>
      </a:accent5>
      <a:accent6>
        <a:srgbClr val="EC7700"/>
      </a:accent6>
      <a:hlink>
        <a:srgbClr val="625D9C"/>
      </a:hlink>
      <a:folHlink>
        <a:srgbClr val="373A36"/>
      </a:folHlink>
    </a:clrScheme>
    <a:fontScheme name="Arial">
      <a:maj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a:ln>
          <a:noFill/>
        </a:ln>
      </a:spPr>
      <a:bodyPr rtlCol="0" anchor="ctr"/>
      <a:lstStyle>
        <a:defPPr algn="ctr">
          <a:defRPr/>
        </a:defPPr>
      </a:lstStyle>
      <a:style>
        <a:lnRef idx="2">
          <a:schemeClr val="accent1">
            <a:shade val="50000"/>
          </a:schemeClr>
        </a:lnRef>
        <a:fillRef idx="1">
          <a:schemeClr val="accent1"/>
        </a:fillRef>
        <a:effectRef idx="0">
          <a:schemeClr val="accent1"/>
        </a:effectRef>
        <a:fontRef idx="minor">
          <a:schemeClr val="lt1"/>
        </a:fontRef>
      </a:style>
    </a:spDef>
  </a:objectDefaults>
  <a:extraClrSchemeLst/>
  <a:extLst>
    <a:ext uri="{05A4C25C-085E-4340-85A3-A5531E510DB2}">
      <thm15:themeFamily xmlns:thm15="http://schemas.microsoft.com/office/thememl/2012/main" name="Presentation1" id="{21D45154-5908-4760-96C7-F0E2BCA85E9B}" vid="{59A53402-BF8D-4356-9B02-35501F8B049D}"/>
    </a:ext>
  </a:extLst>
</a:theme>
</file>

<file path=ppt/theme/theme9.xml><?xml version="1.0" encoding="utf-8"?>
<a:theme xmlns:a="http://schemas.openxmlformats.org/drawingml/2006/main" name="ImageDescriptionAppendixSlideMaster">
  <a:themeElements>
    <a:clrScheme name="MHE PPT Theme Colors 06 15 18">
      <a:dk1>
        <a:srgbClr val="000000"/>
      </a:dk1>
      <a:lt1>
        <a:srgbClr val="FFFFFF"/>
      </a:lt1>
      <a:dk2>
        <a:srgbClr val="000000"/>
      </a:dk2>
      <a:lt2>
        <a:srgbClr val="FFFFFF"/>
      </a:lt2>
      <a:accent1>
        <a:srgbClr val="E21A23"/>
      </a:accent1>
      <a:accent2>
        <a:srgbClr val="FFB600"/>
      </a:accent2>
      <a:accent3>
        <a:srgbClr val="625D9C"/>
      </a:accent3>
      <a:accent4>
        <a:srgbClr val="AF1858"/>
      </a:accent4>
      <a:accent5>
        <a:srgbClr val="692146"/>
      </a:accent5>
      <a:accent6>
        <a:srgbClr val="EC7700"/>
      </a:accent6>
      <a:hlink>
        <a:srgbClr val="625D9C"/>
      </a:hlink>
      <a:folHlink>
        <a:srgbClr val="373A36"/>
      </a:folHlink>
    </a:clrScheme>
    <a:fontScheme name="Arial">
      <a:maj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a:ln>
          <a:noFill/>
        </a:ln>
      </a:spPr>
      <a:bodyPr rtlCol="0" anchor="ctr"/>
      <a:lstStyle>
        <a:defPPr algn="ctr">
          <a:defRPr/>
        </a:defPPr>
      </a:lstStyle>
      <a:style>
        <a:lnRef idx="2">
          <a:schemeClr val="accent1">
            <a:shade val="50000"/>
          </a:schemeClr>
        </a:lnRef>
        <a:fillRef idx="1">
          <a:schemeClr val="accent1"/>
        </a:fillRef>
        <a:effectRef idx="0">
          <a:schemeClr val="accent1"/>
        </a:effectRef>
        <a:fontRef idx="minor">
          <a:schemeClr val="lt1"/>
        </a:fontRef>
      </a:style>
    </a:spDef>
  </a:objectDefaults>
  <a:extraClrSchemeLst/>
  <a:extLst>
    <a:ext uri="{05A4C25C-085E-4340-85A3-A5531E510DB2}">
      <thm15:themeFamily xmlns:thm15="http://schemas.microsoft.com/office/thememl/2012/main" name="Presentation1" id="{21D45154-5908-4760-96C7-F0E2BCA85E9B}" vid="{002D0E3A-676D-4160-97AC-45FBF1A959AE}"/>
    </a:ext>
  </a:extLst>
</a:theme>
</file>

<file path=ppt/theme/theme10.xml><?xml version="1.0" encoding="utf-8"?>
<a:theme xmlns:a="http://schemas.openxmlformats.org/drawingml/2006/main" name="1_ImageDescriptionAppendixSlideMaster">
  <a:themeElements>
    <a:clrScheme name="MHE PPT Theme Colors 06 15 18">
      <a:dk1>
        <a:srgbClr val="000000"/>
      </a:dk1>
      <a:lt1>
        <a:srgbClr val="FFFFFF"/>
      </a:lt1>
      <a:dk2>
        <a:srgbClr val="000000"/>
      </a:dk2>
      <a:lt2>
        <a:srgbClr val="FFFFFF"/>
      </a:lt2>
      <a:accent1>
        <a:srgbClr val="E21A23"/>
      </a:accent1>
      <a:accent2>
        <a:srgbClr val="FFB600"/>
      </a:accent2>
      <a:accent3>
        <a:srgbClr val="625D9C"/>
      </a:accent3>
      <a:accent4>
        <a:srgbClr val="AF1858"/>
      </a:accent4>
      <a:accent5>
        <a:srgbClr val="692146"/>
      </a:accent5>
      <a:accent6>
        <a:srgbClr val="EC7700"/>
      </a:accent6>
      <a:hlink>
        <a:srgbClr val="625D9C"/>
      </a:hlink>
      <a:folHlink>
        <a:srgbClr val="373A36"/>
      </a:folHlink>
    </a:clrScheme>
    <a:fontScheme name="Arial">
      <a:maj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a:ln>
          <a:noFill/>
        </a:ln>
      </a:spPr>
      <a:bodyPr rtlCol="0" anchor="ctr"/>
      <a:lstStyle>
        <a:defPPr algn="ctr">
          <a:defRPr/>
        </a:defPPr>
      </a:lstStyle>
      <a:style>
        <a:lnRef idx="2">
          <a:schemeClr val="accent1">
            <a:shade val="50000"/>
          </a:schemeClr>
        </a:lnRef>
        <a:fillRef idx="1">
          <a:schemeClr val="accent1"/>
        </a:fillRef>
        <a:effectRef idx="0">
          <a:schemeClr val="accent1"/>
        </a:effectRef>
        <a:fontRef idx="minor">
          <a:schemeClr val="lt1"/>
        </a:fontRef>
      </a:style>
    </a:spDef>
  </a:objectDefaults>
  <a:extraClrSchemeLst/>
  <a:extLst>
    <a:ext uri="{05A4C25C-085E-4340-85A3-A5531E510DB2}">
      <thm15:themeFamily xmlns:thm15="http://schemas.microsoft.com/office/thememl/2012/main" name="Presentation1" id="{21D45154-5908-4760-96C7-F0E2BCA85E9B}" vid="{002D0E3A-676D-4160-97AC-45FBF1A959AE}"/>
    </a:ext>
  </a:extLst>
</a:theme>
</file>

<file path=ppt/theme/theme11.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Template>MHHE_Generic Accessible PPT Template_Editorial_v11_2020 (2)</Template>
  <TotalTime>2461</TotalTime>
  <Words>1300</Words>
  <Application>Microsoft Office PowerPoint</Application>
  <PresentationFormat>On-screen Show (4:3)</PresentationFormat>
  <Paragraphs>128</Paragraphs>
  <Slides>20</Slides>
  <Notes>0</Notes>
  <HiddenSlides>0</HiddenSlides>
  <MMClips>0</MMClips>
  <ScaleCrop>false</ScaleCrop>
  <HeadingPairs>
    <vt:vector size="6" baseType="variant">
      <vt:variant>
        <vt:lpstr>Fonts Used</vt:lpstr>
      </vt:variant>
      <vt:variant>
        <vt:i4>2</vt:i4>
      </vt:variant>
      <vt:variant>
        <vt:lpstr>Theme</vt:lpstr>
      </vt:variant>
      <vt:variant>
        <vt:i4>10</vt:i4>
      </vt:variant>
      <vt:variant>
        <vt:lpstr>Slide Titles</vt:lpstr>
      </vt:variant>
      <vt:variant>
        <vt:i4>20</vt:i4>
      </vt:variant>
    </vt:vector>
  </HeadingPairs>
  <TitlesOfParts>
    <vt:vector size="32" baseType="lpstr">
      <vt:lpstr>Aptos</vt:lpstr>
      <vt:lpstr>Arial</vt:lpstr>
      <vt:lpstr>Title Slides Master</vt:lpstr>
      <vt:lpstr>1_Title Slides Master</vt:lpstr>
      <vt:lpstr>MainContentSlideMaster</vt:lpstr>
      <vt:lpstr>1_MainContentSlideMaster</vt:lpstr>
      <vt:lpstr>ClosingMaster</vt:lpstr>
      <vt:lpstr>1_ClosingMaster</vt:lpstr>
      <vt:lpstr>DividerSlideMaster</vt:lpstr>
      <vt:lpstr>1_DividerSlideMaster</vt:lpstr>
      <vt:lpstr>ImageDescriptionAppendixSlideMaster</vt:lpstr>
      <vt:lpstr>1_ImageDescriptionAppendixSlideMaster</vt:lpstr>
      <vt:lpstr>Chapter 2</vt:lpstr>
      <vt:lpstr>MODULE 5—Neurons: The Basic Elements of Behavior</vt:lpstr>
      <vt:lpstr>The Structure of the Neuron 1</vt:lpstr>
      <vt:lpstr>The Structure of the Neuron 2</vt:lpstr>
      <vt:lpstr>MODULE 5 FIGURE 1</vt:lpstr>
      <vt:lpstr>Mirror Neurons</vt:lpstr>
      <vt:lpstr>Where Neurons Meet: Bridging the Gap 1</vt:lpstr>
      <vt:lpstr>MODULE 5 FIGURE 4b</vt:lpstr>
      <vt:lpstr>Neurotransmitters: Multitalented Chemical Couriers</vt:lpstr>
      <vt:lpstr>MODULE 5 FIGURE 5: MAJOR NEUROTRANSMITTERS</vt:lpstr>
      <vt:lpstr>MODULE 6—The Nervous System and the Endocrine System: Communicating Within the Body</vt:lpstr>
      <vt:lpstr>The Nervous System: Linking Neurons</vt:lpstr>
      <vt:lpstr>Central and Peripheral Nervous Systems 1</vt:lpstr>
      <vt:lpstr>Central and Peripheral Nervous Systems 2</vt:lpstr>
      <vt:lpstr>MODULE 6 FIGURE 1</vt:lpstr>
      <vt:lpstr>MODULE 6 FIGURE 2</vt:lpstr>
      <vt:lpstr>Central and Peripheral Nervous Systems 3</vt:lpstr>
      <vt:lpstr>Activating the Divisions of the Autonomic Nervous System</vt:lpstr>
      <vt:lpstr>MODULE 6 FIGURE 3</vt:lpstr>
      <vt:lpstr>Neuroplasticity and the Brain</vt:lpstr>
    </vt:vector>
  </TitlesOfParts>
  <Company>McGraw Hill LLC</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Chapter 2: Neuroscience and Behavior</dc:title>
  <dc:subject>Psychology</dc:subject>
  <dc:creator>Robert S. Feldman</dc:creator>
  <cp:keywords>PPT</cp:keywords>
  <cp:lastModifiedBy>Dr. John Oselenbalu Ekore</cp:lastModifiedBy>
  <cp:revision>532</cp:revision>
  <cp:lastPrinted>2024-04-12T09:00:56Z</cp:lastPrinted>
  <dcterms:created xsi:type="dcterms:W3CDTF">2023-04-04T06:35:07Z</dcterms:created>
  <dcterms:modified xsi:type="dcterms:W3CDTF">2026-08-14T11:57:15Z</dcterms:modified>
</cp:coreProperties>
</file>