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Lst>
  <p:sldSz cy="6858000" cx="9144000"/>
  <p:notesSz cx="6858000" cy="9144000"/>
  <p:embeddedFontLst>
    <p:embeddedFont>
      <p:font typeface="Century Gothic"/>
      <p:regular r:id="rId10"/>
      <p:bold r:id="rId11"/>
      <p:italic r:id="rId12"/>
      <p:boldItalic r:id="rId1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jRPy1OSzvERhxW8FA9sIfjalje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enturyGothic-bold.fntdata"/><Relationship Id="rId10" Type="http://schemas.openxmlformats.org/officeDocument/2006/relationships/font" Target="fonts/CenturyGothic-regular.fntdata"/><Relationship Id="rId13" Type="http://schemas.openxmlformats.org/officeDocument/2006/relationships/font" Target="fonts/CenturyGothic-boldItalic.fntdata"/><Relationship Id="rId12" Type="http://schemas.openxmlformats.org/officeDocument/2006/relationships/font" Target="fonts/CenturyGothic-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 name="Google Shape;158;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3"/>
          <p:cNvSpPr txBox="1"/>
          <p:nvPr>
            <p:ph type="ctrTitle"/>
          </p:nvPr>
        </p:nvSpPr>
        <p:spPr>
          <a:xfrm>
            <a:off x="866442" y="1447801"/>
            <a:ext cx="6620968" cy="332958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2"/>
              </a:buClr>
              <a:buSzPts val="7200"/>
              <a:buFont typeface="Century Gothic"/>
              <a:buNone/>
              <a:defRPr sz="7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3"/>
          <p:cNvSpPr txBox="1"/>
          <p:nvPr>
            <p:ph idx="1" type="subTitle"/>
          </p:nvPr>
        </p:nvSpPr>
        <p:spPr>
          <a:xfrm>
            <a:off x="866442" y="4777380"/>
            <a:ext cx="6620968" cy="86142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600"/>
              <a:buNone/>
              <a:defRPr cap="none">
                <a:solidFill>
                  <a:srgbClr val="86D1D8"/>
                </a:solidFill>
              </a:defRPr>
            </a:lvl1pPr>
            <a:lvl2pPr lvl="1" algn="ctr">
              <a:spcBef>
                <a:spcPts val="1000"/>
              </a:spcBef>
              <a:spcAft>
                <a:spcPts val="0"/>
              </a:spcAft>
              <a:buSzPts val="1440"/>
              <a:buNone/>
              <a:defRPr>
                <a:solidFill>
                  <a:schemeClr val="lt1"/>
                </a:solidFill>
              </a:defRPr>
            </a:lvl2pPr>
            <a:lvl3pPr lvl="2" algn="ctr">
              <a:spcBef>
                <a:spcPts val="1000"/>
              </a:spcBef>
              <a:spcAft>
                <a:spcPts val="0"/>
              </a:spcAft>
              <a:buSzPts val="1280"/>
              <a:buNone/>
              <a:defRPr>
                <a:solidFill>
                  <a:schemeClr val="lt1"/>
                </a:solidFill>
              </a:defRPr>
            </a:lvl3pPr>
            <a:lvl4pPr lvl="3" algn="ctr">
              <a:spcBef>
                <a:spcPts val="1000"/>
              </a:spcBef>
              <a:spcAft>
                <a:spcPts val="0"/>
              </a:spcAft>
              <a:buSzPts val="1120"/>
              <a:buNone/>
              <a:defRPr>
                <a:solidFill>
                  <a:schemeClr val="lt1"/>
                </a:solidFill>
              </a:defRPr>
            </a:lvl4pPr>
            <a:lvl5pPr lvl="4" algn="ctr">
              <a:spcBef>
                <a:spcPts val="1000"/>
              </a:spcBef>
              <a:spcAft>
                <a:spcPts val="0"/>
              </a:spcAft>
              <a:buSzPts val="1120"/>
              <a:buNone/>
              <a:defRPr>
                <a:solidFill>
                  <a:schemeClr val="lt1"/>
                </a:solidFill>
              </a:defRPr>
            </a:lvl5pPr>
            <a:lvl6pPr lvl="5" algn="ctr">
              <a:spcBef>
                <a:spcPts val="1000"/>
              </a:spcBef>
              <a:spcAft>
                <a:spcPts val="0"/>
              </a:spcAft>
              <a:buSzPts val="1120"/>
              <a:buNone/>
              <a:defRPr>
                <a:solidFill>
                  <a:schemeClr val="lt1"/>
                </a:solidFill>
              </a:defRPr>
            </a:lvl6pPr>
            <a:lvl7pPr lvl="6" algn="ctr">
              <a:spcBef>
                <a:spcPts val="1000"/>
              </a:spcBef>
              <a:spcAft>
                <a:spcPts val="0"/>
              </a:spcAft>
              <a:buSzPts val="1120"/>
              <a:buNone/>
              <a:defRPr>
                <a:solidFill>
                  <a:schemeClr val="lt1"/>
                </a:solidFill>
              </a:defRPr>
            </a:lvl7pPr>
            <a:lvl8pPr lvl="7" algn="ctr">
              <a:spcBef>
                <a:spcPts val="1000"/>
              </a:spcBef>
              <a:spcAft>
                <a:spcPts val="0"/>
              </a:spcAft>
              <a:buSzPts val="1120"/>
              <a:buNone/>
              <a:defRPr>
                <a:solidFill>
                  <a:schemeClr val="lt1"/>
                </a:solidFill>
              </a:defRPr>
            </a:lvl8pPr>
            <a:lvl9pPr lvl="8" algn="ctr">
              <a:spcBef>
                <a:spcPts val="1000"/>
              </a:spcBef>
              <a:spcAft>
                <a:spcPts val="0"/>
              </a:spcAft>
              <a:buSzPts val="1120"/>
              <a:buNone/>
              <a:defRPr>
                <a:solidFill>
                  <a:schemeClr val="lt1"/>
                </a:solidFill>
              </a:defRPr>
            </a:lvl9pPr>
          </a:lstStyle>
          <a:p/>
        </p:txBody>
      </p:sp>
      <p:sp>
        <p:nvSpPr>
          <p:cNvPr id="20" name="Google Shape;20;p3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1" name="Google Shape;21;p33"/>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22" name="Google Shape;22;p3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 name="Shape 23"/>
        <p:cNvGrpSpPr/>
        <p:nvPr/>
      </p:nvGrpSpPr>
      <p:grpSpPr>
        <a:xfrm>
          <a:off x="0" y="0"/>
          <a:ext cx="0" cy="0"/>
          <a:chOff x="0" y="0"/>
          <a:chExt cx="0" cy="0"/>
        </a:xfrm>
      </p:grpSpPr>
      <p:sp>
        <p:nvSpPr>
          <p:cNvPr id="24" name="Google Shape;24;p34"/>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4"/>
          <p:cNvSpPr txBox="1"/>
          <p:nvPr>
            <p:ph idx="1" type="body"/>
          </p:nvPr>
        </p:nvSpPr>
        <p:spPr>
          <a:xfrm>
            <a:off x="151075" y="1097281"/>
            <a:ext cx="8849802" cy="544517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26" name="Google Shape;26;p34"/>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5"/>
          <p:cNvSpPr txBox="1"/>
          <p:nvPr>
            <p:ph type="title"/>
          </p:nvPr>
        </p:nvSpPr>
        <p:spPr>
          <a:xfrm>
            <a:off x="866443" y="2861734"/>
            <a:ext cx="6620967" cy="1915647"/>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5"/>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30" name="Google Shape;30;p3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1" name="Google Shape;31;p35"/>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2" name="Google Shape;32;p35"/>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6"/>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6"/>
          <p:cNvSpPr txBox="1"/>
          <p:nvPr>
            <p:ph idx="1" type="body"/>
          </p:nvPr>
        </p:nvSpPr>
        <p:spPr>
          <a:xfrm>
            <a:off x="827700" y="2060576"/>
            <a:ext cx="3298113" cy="4195763"/>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6" name="Google Shape;36;p36"/>
          <p:cNvSpPr txBox="1"/>
          <p:nvPr>
            <p:ph idx="2" type="body"/>
          </p:nvPr>
        </p:nvSpPr>
        <p:spPr>
          <a:xfrm>
            <a:off x="4241975" y="2056093"/>
            <a:ext cx="3298115" cy="4200245"/>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37" name="Google Shape;37;p3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8" name="Google Shape;38;p36"/>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39" name="Google Shape;39;p36"/>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7"/>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7"/>
          <p:cNvSpPr txBox="1"/>
          <p:nvPr>
            <p:ph idx="1" type="body"/>
          </p:nvPr>
        </p:nvSpPr>
        <p:spPr>
          <a:xfrm>
            <a:off x="827700" y="1905000"/>
            <a:ext cx="32981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3" name="Google Shape;43;p37"/>
          <p:cNvSpPr txBox="1"/>
          <p:nvPr>
            <p:ph idx="2" type="body"/>
          </p:nvPr>
        </p:nvSpPr>
        <p:spPr>
          <a:xfrm>
            <a:off x="827700"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4" name="Google Shape;44;p37"/>
          <p:cNvSpPr txBox="1"/>
          <p:nvPr>
            <p:ph idx="3" type="body"/>
          </p:nvPr>
        </p:nvSpPr>
        <p:spPr>
          <a:xfrm>
            <a:off x="4241976" y="1905000"/>
            <a:ext cx="3298113"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45" name="Google Shape;45;p37"/>
          <p:cNvSpPr txBox="1"/>
          <p:nvPr>
            <p:ph idx="4" type="body"/>
          </p:nvPr>
        </p:nvSpPr>
        <p:spPr>
          <a:xfrm>
            <a:off x="4241976" y="2514600"/>
            <a:ext cx="3298113" cy="3741738"/>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19"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59" lvl="7" marL="3657600" algn="l">
              <a:spcBef>
                <a:spcPts val="1000"/>
              </a:spcBef>
              <a:spcAft>
                <a:spcPts val="0"/>
              </a:spcAft>
              <a:buSzPts val="960"/>
              <a:buChar char="►"/>
              <a:defRPr sz="1200"/>
            </a:lvl8pPr>
            <a:lvl9pPr indent="-289559" lvl="8" marL="4114800" algn="l">
              <a:spcBef>
                <a:spcPts val="1000"/>
              </a:spcBef>
              <a:spcAft>
                <a:spcPts val="0"/>
              </a:spcAft>
              <a:buSzPts val="960"/>
              <a:buChar char="►"/>
              <a:defRPr sz="1200"/>
            </a:lvl9pPr>
          </a:lstStyle>
          <a:p/>
        </p:txBody>
      </p:sp>
      <p:sp>
        <p:nvSpPr>
          <p:cNvPr id="46" name="Google Shape;46;p3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7" name="Google Shape;47;p37"/>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48" name="Google Shape;48;p37"/>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8"/>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2" name="Google Shape;52;p38"/>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3" name="Google Shape;53;p38"/>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6" name="Google Shape;56;p39"/>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57" name="Google Shape;57;p39"/>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40"/>
          <p:cNvSpPr txBox="1"/>
          <p:nvPr>
            <p:ph type="title"/>
          </p:nvPr>
        </p:nvSpPr>
        <p:spPr>
          <a:xfrm>
            <a:off x="866441" y="1447800"/>
            <a:ext cx="2551462" cy="14478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0"/>
          <p:cNvSpPr txBox="1"/>
          <p:nvPr>
            <p:ph idx="1" type="body"/>
          </p:nvPr>
        </p:nvSpPr>
        <p:spPr>
          <a:xfrm>
            <a:off x="3589397" y="1447800"/>
            <a:ext cx="3898013" cy="4572000"/>
          </a:xfrm>
          <a:prstGeom prst="rect">
            <a:avLst/>
          </a:prstGeom>
          <a:noFill/>
          <a:ln>
            <a:noFill/>
          </a:ln>
        </p:spPr>
        <p:txBody>
          <a:bodyPr anchorCtr="0" anchor="ctr" bIns="45700" lIns="91425" spcFirstLastPara="1" rIns="91425" wrap="square" tIns="45700">
            <a:normAutofit/>
          </a:bodyPr>
          <a:lstStyle>
            <a:lvl1pPr indent="-330200" lvl="0" marL="457200" algn="l">
              <a:spcBef>
                <a:spcPts val="1000"/>
              </a:spcBef>
              <a:spcAft>
                <a:spcPts val="0"/>
              </a:spcAft>
              <a:buSzPts val="1600"/>
              <a:buChar char="►"/>
              <a:defRPr sz="2000"/>
            </a:lvl1pPr>
            <a:lvl2pPr indent="-320040" lvl="1" marL="914400" algn="l">
              <a:spcBef>
                <a:spcPts val="1000"/>
              </a:spcBef>
              <a:spcAft>
                <a:spcPts val="0"/>
              </a:spcAft>
              <a:buSzPts val="1440"/>
              <a:buChar char="►"/>
              <a:defRPr sz="1800"/>
            </a:lvl2pPr>
            <a:lvl3pPr indent="-309880" lvl="2" marL="1371600" algn="l">
              <a:spcBef>
                <a:spcPts val="1000"/>
              </a:spcBef>
              <a:spcAft>
                <a:spcPts val="0"/>
              </a:spcAft>
              <a:buSzPts val="1280"/>
              <a:buChar char="►"/>
              <a:defRPr sz="1600"/>
            </a:lvl3pPr>
            <a:lvl4pPr indent="-299719" lvl="3" marL="1828800" algn="l">
              <a:spcBef>
                <a:spcPts val="1000"/>
              </a:spcBef>
              <a:spcAft>
                <a:spcPts val="0"/>
              </a:spcAft>
              <a:buSzPts val="1120"/>
              <a:buChar char="►"/>
              <a:defRPr sz="1400"/>
            </a:lvl4pPr>
            <a:lvl5pPr indent="-299720" lvl="4" marL="2286000" algn="l">
              <a:spcBef>
                <a:spcPts val="1000"/>
              </a:spcBef>
              <a:spcAft>
                <a:spcPts val="0"/>
              </a:spcAft>
              <a:buSzPts val="1120"/>
              <a:buChar char="►"/>
              <a:defRPr sz="1400"/>
            </a:lvl5pPr>
            <a:lvl6pPr indent="-299720" lvl="5" marL="2743200" algn="l">
              <a:spcBef>
                <a:spcPts val="1000"/>
              </a:spcBef>
              <a:spcAft>
                <a:spcPts val="0"/>
              </a:spcAft>
              <a:buSzPts val="1120"/>
              <a:buChar char="►"/>
              <a:defRPr sz="1400"/>
            </a:lvl6pPr>
            <a:lvl7pPr indent="-299720" lvl="6" marL="3200400" algn="l">
              <a:spcBef>
                <a:spcPts val="1000"/>
              </a:spcBef>
              <a:spcAft>
                <a:spcPts val="0"/>
              </a:spcAft>
              <a:buSzPts val="1120"/>
              <a:buChar char="►"/>
              <a:defRPr sz="1400"/>
            </a:lvl7pPr>
            <a:lvl8pPr indent="-299720" lvl="7" marL="3657600" algn="l">
              <a:spcBef>
                <a:spcPts val="1000"/>
              </a:spcBef>
              <a:spcAft>
                <a:spcPts val="0"/>
              </a:spcAft>
              <a:buSzPts val="1120"/>
              <a:buChar char="►"/>
              <a:defRPr sz="1400"/>
            </a:lvl8pPr>
            <a:lvl9pPr indent="-299720" lvl="8" marL="4114800" algn="l">
              <a:spcBef>
                <a:spcPts val="1000"/>
              </a:spcBef>
              <a:spcAft>
                <a:spcPts val="0"/>
              </a:spcAft>
              <a:buSzPts val="1120"/>
              <a:buChar char="►"/>
              <a:defRPr sz="1400"/>
            </a:lvl9pPr>
          </a:lstStyle>
          <a:p/>
        </p:txBody>
      </p:sp>
      <p:sp>
        <p:nvSpPr>
          <p:cNvPr id="61" name="Google Shape;61;p40"/>
          <p:cNvSpPr txBox="1"/>
          <p:nvPr>
            <p:ph idx="2" type="body"/>
          </p:nvPr>
        </p:nvSpPr>
        <p:spPr>
          <a:xfrm>
            <a:off x="866441" y="3129281"/>
            <a:ext cx="2551462" cy="289559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2" name="Google Shape;62;p40"/>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3" name="Google Shape;63;p40"/>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64" name="Google Shape;64;p40"/>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41"/>
          <p:cNvSpPr txBox="1"/>
          <p:nvPr>
            <p:ph type="title"/>
          </p:nvPr>
        </p:nvSpPr>
        <p:spPr>
          <a:xfrm>
            <a:off x="865656" y="1854192"/>
            <a:ext cx="3820674" cy="157480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1"/>
          <p:cNvSpPr/>
          <p:nvPr>
            <p:ph idx="2" type="pic"/>
          </p:nvPr>
        </p:nvSpPr>
        <p:spPr>
          <a:xfrm>
            <a:off x="5213517" y="1143000"/>
            <a:ext cx="2400925" cy="4572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68" name="Google Shape;68;p41"/>
          <p:cNvSpPr txBox="1"/>
          <p:nvPr>
            <p:ph idx="1" type="body"/>
          </p:nvPr>
        </p:nvSpPr>
        <p:spPr>
          <a:xfrm>
            <a:off x="866441" y="3657600"/>
            <a:ext cx="3814728"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69" name="Google Shape;69;p41"/>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0" name="Google Shape;70;p41"/>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1" name="Google Shape;71;p41"/>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72" name="Shape 72"/>
        <p:cNvGrpSpPr/>
        <p:nvPr/>
      </p:nvGrpSpPr>
      <p:grpSpPr>
        <a:xfrm>
          <a:off x="0" y="0"/>
          <a:ext cx="0" cy="0"/>
          <a:chOff x="0" y="0"/>
          <a:chExt cx="0" cy="0"/>
        </a:xfrm>
      </p:grpSpPr>
      <p:sp>
        <p:nvSpPr>
          <p:cNvPr id="73" name="Google Shape;73;p42"/>
          <p:cNvSpPr txBox="1"/>
          <p:nvPr>
            <p:ph type="title"/>
          </p:nvPr>
        </p:nvSpPr>
        <p:spPr>
          <a:xfrm>
            <a:off x="866443" y="4800587"/>
            <a:ext cx="6620967"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2"/>
          <p:cNvSpPr/>
          <p:nvPr>
            <p:ph idx="2" type="pic"/>
          </p:nvPr>
        </p:nvSpPr>
        <p:spPr>
          <a:xfrm>
            <a:off x="866442" y="685800"/>
            <a:ext cx="6620968" cy="3640666"/>
          </a:xfrm>
          <a:prstGeom prst="roundRect">
            <a:avLst>
              <a:gd fmla="val 1858" name="adj"/>
            </a:avLst>
          </a:prstGeom>
          <a:noFill/>
          <a:ln>
            <a:noFill/>
          </a:ln>
          <a:effectLst>
            <a:outerShdw blurRad="50800" rotWithShape="0" algn="tl" dir="5400000" dist="50800">
              <a:srgbClr val="000000">
                <a:alpha val="42745"/>
              </a:srgbClr>
            </a:outerShdw>
          </a:effectLst>
        </p:spPr>
      </p:sp>
      <p:sp>
        <p:nvSpPr>
          <p:cNvPr id="75" name="Google Shape;75;p42"/>
          <p:cNvSpPr txBox="1"/>
          <p:nvPr>
            <p:ph idx="1" type="body"/>
          </p:nvPr>
        </p:nvSpPr>
        <p:spPr>
          <a:xfrm>
            <a:off x="866443" y="5367325"/>
            <a:ext cx="6620966"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76" name="Google Shape;76;p42"/>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7" name="Google Shape;77;p42"/>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78" name="Google Shape;78;p42"/>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79" name="Shape 79"/>
        <p:cNvGrpSpPr/>
        <p:nvPr/>
      </p:nvGrpSpPr>
      <p:grpSpPr>
        <a:xfrm>
          <a:off x="0" y="0"/>
          <a:ext cx="0" cy="0"/>
          <a:chOff x="0" y="0"/>
          <a:chExt cx="0" cy="0"/>
        </a:xfrm>
      </p:grpSpPr>
      <p:sp>
        <p:nvSpPr>
          <p:cNvPr id="80" name="Google Shape;80;p43"/>
          <p:cNvSpPr txBox="1"/>
          <p:nvPr>
            <p:ph type="title"/>
          </p:nvPr>
        </p:nvSpPr>
        <p:spPr>
          <a:xfrm>
            <a:off x="866442" y="1447800"/>
            <a:ext cx="6620968" cy="1981200"/>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3"/>
          <p:cNvSpPr txBox="1"/>
          <p:nvPr>
            <p:ph idx="1" type="body"/>
          </p:nvPr>
        </p:nvSpPr>
        <p:spPr>
          <a:xfrm>
            <a:off x="866442" y="3657600"/>
            <a:ext cx="6620968" cy="23622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2" name="Google Shape;82;p43"/>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3" name="Google Shape;83;p43"/>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84" name="Google Shape;84;p4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85" name="Shape 85"/>
        <p:cNvGrpSpPr/>
        <p:nvPr/>
      </p:nvGrpSpPr>
      <p:grpSpPr>
        <a:xfrm>
          <a:off x="0" y="0"/>
          <a:ext cx="0" cy="0"/>
          <a:chOff x="0" y="0"/>
          <a:chExt cx="0" cy="0"/>
        </a:xfrm>
      </p:grpSpPr>
      <p:sp>
        <p:nvSpPr>
          <p:cNvPr id="86" name="Google Shape;86;p44"/>
          <p:cNvSpPr txBox="1"/>
          <p:nvPr>
            <p:ph type="title"/>
          </p:nvPr>
        </p:nvSpPr>
        <p:spPr>
          <a:xfrm>
            <a:off x="1181409" y="1447800"/>
            <a:ext cx="6001049" cy="2323374"/>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4"/>
          <p:cNvSpPr txBox="1"/>
          <p:nvPr>
            <p:ph idx="1" type="body"/>
          </p:nvPr>
        </p:nvSpPr>
        <p:spPr>
          <a:xfrm>
            <a:off x="1448177" y="3771174"/>
            <a:ext cx="5461159" cy="342174"/>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86D1D8"/>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8" name="Google Shape;88;p44"/>
          <p:cNvSpPr txBox="1"/>
          <p:nvPr>
            <p:ph idx="2" type="body"/>
          </p:nvPr>
        </p:nvSpPr>
        <p:spPr>
          <a:xfrm>
            <a:off x="866442" y="4350657"/>
            <a:ext cx="6620968" cy="16764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89" name="Google Shape;89;p44"/>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0" name="Google Shape;90;p44"/>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1" name="Google Shape;91;p44"/>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
        <p:nvSpPr>
          <p:cNvPr id="92" name="Google Shape;92;p44"/>
          <p:cNvSpPr txBox="1"/>
          <p:nvPr/>
        </p:nvSpPr>
        <p:spPr>
          <a:xfrm>
            <a:off x="673897" y="971253"/>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12200">
                <a:solidFill>
                  <a:srgbClr val="86D1D8"/>
                </a:solidFill>
                <a:latin typeface="Arial"/>
                <a:ea typeface="Arial"/>
                <a:cs typeface="Arial"/>
                <a:sym typeface="Arial"/>
              </a:rPr>
              <a:t>“</a:t>
            </a:r>
            <a:endParaRPr/>
          </a:p>
        </p:txBody>
      </p:sp>
      <p:sp>
        <p:nvSpPr>
          <p:cNvPr id="93" name="Google Shape;93;p44"/>
          <p:cNvSpPr txBox="1"/>
          <p:nvPr/>
        </p:nvSpPr>
        <p:spPr>
          <a:xfrm>
            <a:off x="6999690" y="2613787"/>
            <a:ext cx="601591" cy="196977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12200">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94" name="Shape 94"/>
        <p:cNvGrpSpPr/>
        <p:nvPr/>
      </p:nvGrpSpPr>
      <p:grpSpPr>
        <a:xfrm>
          <a:off x="0" y="0"/>
          <a:ext cx="0" cy="0"/>
          <a:chOff x="0" y="0"/>
          <a:chExt cx="0" cy="0"/>
        </a:xfrm>
      </p:grpSpPr>
      <p:sp>
        <p:nvSpPr>
          <p:cNvPr id="95" name="Google Shape;95;p45"/>
          <p:cNvSpPr txBox="1"/>
          <p:nvPr>
            <p:ph type="title"/>
          </p:nvPr>
        </p:nvSpPr>
        <p:spPr>
          <a:xfrm>
            <a:off x="866441" y="3124201"/>
            <a:ext cx="6620969" cy="165318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5"/>
          <p:cNvSpPr txBox="1"/>
          <p:nvPr>
            <p:ph idx="1" type="body"/>
          </p:nvPr>
        </p:nvSpPr>
        <p:spPr>
          <a:xfrm>
            <a:off x="866442" y="4777381"/>
            <a:ext cx="6620968"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86D1D8"/>
                </a:solidFill>
              </a:defRPr>
            </a:lvl1pPr>
            <a:lvl2pPr indent="-228600" lvl="1" marL="914400" algn="l">
              <a:spcBef>
                <a:spcPts val="1000"/>
              </a:spcBef>
              <a:spcAft>
                <a:spcPts val="0"/>
              </a:spcAft>
              <a:buSzPts val="1440"/>
              <a:buNone/>
              <a:defRPr sz="1800">
                <a:solidFill>
                  <a:schemeClr val="lt1"/>
                </a:solidFill>
              </a:defRPr>
            </a:lvl2pPr>
            <a:lvl3pPr indent="-228600" lvl="2" marL="1371600" algn="l">
              <a:spcBef>
                <a:spcPts val="1000"/>
              </a:spcBef>
              <a:spcAft>
                <a:spcPts val="0"/>
              </a:spcAft>
              <a:buSzPts val="1280"/>
              <a:buNone/>
              <a:defRPr sz="1600">
                <a:solidFill>
                  <a:schemeClr val="lt1"/>
                </a:solidFill>
              </a:defRPr>
            </a:lvl3pPr>
            <a:lvl4pPr indent="-228600" lvl="3" marL="1828800" algn="l">
              <a:spcBef>
                <a:spcPts val="1000"/>
              </a:spcBef>
              <a:spcAft>
                <a:spcPts val="0"/>
              </a:spcAft>
              <a:buSzPts val="1120"/>
              <a:buNone/>
              <a:defRPr sz="1400">
                <a:solidFill>
                  <a:schemeClr val="lt1"/>
                </a:solidFill>
              </a:defRPr>
            </a:lvl4pPr>
            <a:lvl5pPr indent="-228600" lvl="4" marL="2286000" algn="l">
              <a:spcBef>
                <a:spcPts val="1000"/>
              </a:spcBef>
              <a:spcAft>
                <a:spcPts val="0"/>
              </a:spcAft>
              <a:buSzPts val="1120"/>
              <a:buNone/>
              <a:defRPr sz="1400">
                <a:solidFill>
                  <a:schemeClr val="lt1"/>
                </a:solidFill>
              </a:defRPr>
            </a:lvl5pPr>
            <a:lvl6pPr indent="-228600" lvl="5" marL="2743200" algn="l">
              <a:spcBef>
                <a:spcPts val="1000"/>
              </a:spcBef>
              <a:spcAft>
                <a:spcPts val="0"/>
              </a:spcAft>
              <a:buSzPts val="1120"/>
              <a:buNone/>
              <a:defRPr sz="1400">
                <a:solidFill>
                  <a:schemeClr val="lt1"/>
                </a:solidFill>
              </a:defRPr>
            </a:lvl6pPr>
            <a:lvl7pPr indent="-228600" lvl="6" marL="3200400" algn="l">
              <a:spcBef>
                <a:spcPts val="1000"/>
              </a:spcBef>
              <a:spcAft>
                <a:spcPts val="0"/>
              </a:spcAft>
              <a:buSzPts val="1120"/>
              <a:buNone/>
              <a:defRPr sz="1400">
                <a:solidFill>
                  <a:schemeClr val="lt1"/>
                </a:solidFill>
              </a:defRPr>
            </a:lvl7pPr>
            <a:lvl8pPr indent="-228600" lvl="7" marL="3657600" algn="l">
              <a:spcBef>
                <a:spcPts val="1000"/>
              </a:spcBef>
              <a:spcAft>
                <a:spcPts val="0"/>
              </a:spcAft>
              <a:buSzPts val="1120"/>
              <a:buNone/>
              <a:defRPr sz="1400">
                <a:solidFill>
                  <a:schemeClr val="lt1"/>
                </a:solidFill>
              </a:defRPr>
            </a:lvl8pPr>
            <a:lvl9pPr indent="-228600" lvl="8" marL="4114800" algn="l">
              <a:spcBef>
                <a:spcPts val="1000"/>
              </a:spcBef>
              <a:spcAft>
                <a:spcPts val="0"/>
              </a:spcAft>
              <a:buSzPts val="1120"/>
              <a:buNone/>
              <a:defRPr sz="1400">
                <a:solidFill>
                  <a:schemeClr val="lt1"/>
                </a:solidFill>
              </a:defRPr>
            </a:lvl9pPr>
          </a:lstStyle>
          <a:p/>
        </p:txBody>
      </p:sp>
      <p:sp>
        <p:nvSpPr>
          <p:cNvPr id="97" name="Google Shape;97;p45"/>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8" name="Google Shape;98;p45"/>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99" name="Google Shape;99;p45"/>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00" name="Shape 100"/>
        <p:cNvGrpSpPr/>
        <p:nvPr/>
      </p:nvGrpSpPr>
      <p:grpSpPr>
        <a:xfrm>
          <a:off x="0" y="0"/>
          <a:ext cx="0" cy="0"/>
          <a:chOff x="0" y="0"/>
          <a:chExt cx="0" cy="0"/>
        </a:xfrm>
      </p:grpSpPr>
      <p:sp>
        <p:nvSpPr>
          <p:cNvPr id="101" name="Google Shape;101;p46"/>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6"/>
          <p:cNvSpPr txBox="1"/>
          <p:nvPr>
            <p:ph idx="1" type="body"/>
          </p:nvPr>
        </p:nvSpPr>
        <p:spPr>
          <a:xfrm>
            <a:off x="474834" y="1981200"/>
            <a:ext cx="2210725"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3" name="Google Shape;103;p46"/>
          <p:cNvSpPr txBox="1"/>
          <p:nvPr>
            <p:ph idx="2" type="body"/>
          </p:nvPr>
        </p:nvSpPr>
        <p:spPr>
          <a:xfrm>
            <a:off x="489475" y="2667000"/>
            <a:ext cx="2196084"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4" name="Google Shape;104;p46"/>
          <p:cNvSpPr txBox="1"/>
          <p:nvPr>
            <p:ph idx="3" type="body"/>
          </p:nvPr>
        </p:nvSpPr>
        <p:spPr>
          <a:xfrm>
            <a:off x="2913504" y="1981200"/>
            <a:ext cx="2202754"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5" name="Google Shape;105;p46"/>
          <p:cNvSpPr txBox="1"/>
          <p:nvPr>
            <p:ph idx="4" type="body"/>
          </p:nvPr>
        </p:nvSpPr>
        <p:spPr>
          <a:xfrm>
            <a:off x="2905586" y="2667000"/>
            <a:ext cx="2210671"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06" name="Google Shape;106;p46"/>
          <p:cNvSpPr txBox="1"/>
          <p:nvPr>
            <p:ph idx="5" type="body"/>
          </p:nvPr>
        </p:nvSpPr>
        <p:spPr>
          <a:xfrm>
            <a:off x="5344917" y="1981200"/>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07" name="Google Shape;107;p46"/>
          <p:cNvSpPr txBox="1"/>
          <p:nvPr>
            <p:ph idx="6" type="body"/>
          </p:nvPr>
        </p:nvSpPr>
        <p:spPr>
          <a:xfrm>
            <a:off x="5344917" y="2667000"/>
            <a:ext cx="2199658" cy="3589338"/>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08" name="Google Shape;108;p46"/>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09" name="Google Shape;109;p46"/>
          <p:cNvCxnSpPr/>
          <p:nvPr/>
        </p:nvCxnSpPr>
        <p:spPr>
          <a:xfrm>
            <a:off x="5223030"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10" name="Google Shape;110;p46"/>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1" name="Google Shape;111;p46"/>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12" name="Google Shape;112;p46"/>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3" name="Shape 113"/>
        <p:cNvGrpSpPr/>
        <p:nvPr/>
      </p:nvGrpSpPr>
      <p:grpSpPr>
        <a:xfrm>
          <a:off x="0" y="0"/>
          <a:ext cx="0" cy="0"/>
          <a:chOff x="0" y="0"/>
          <a:chExt cx="0" cy="0"/>
        </a:xfrm>
      </p:grpSpPr>
      <p:sp>
        <p:nvSpPr>
          <p:cNvPr id="114" name="Google Shape;114;p47"/>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4200"/>
              <a:buFont typeface="Century Gothic"/>
              <a:buNone/>
              <a:defRPr sz="4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7"/>
          <p:cNvSpPr txBox="1"/>
          <p:nvPr>
            <p:ph idx="1" type="body"/>
          </p:nvPr>
        </p:nvSpPr>
        <p:spPr>
          <a:xfrm>
            <a:off x="489475" y="4250949"/>
            <a:ext cx="220561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6" name="Google Shape;116;p47"/>
          <p:cNvSpPr/>
          <p:nvPr>
            <p:ph idx="2" type="pic"/>
          </p:nvPr>
        </p:nvSpPr>
        <p:spPr>
          <a:xfrm>
            <a:off x="489475" y="2209800"/>
            <a:ext cx="2205612"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17" name="Google Shape;117;p47"/>
          <p:cNvSpPr txBox="1"/>
          <p:nvPr>
            <p:ph idx="3" type="body"/>
          </p:nvPr>
        </p:nvSpPr>
        <p:spPr>
          <a:xfrm>
            <a:off x="489475" y="4827212"/>
            <a:ext cx="2205612"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18" name="Google Shape;118;p47"/>
          <p:cNvSpPr txBox="1"/>
          <p:nvPr>
            <p:ph idx="4" type="body"/>
          </p:nvPr>
        </p:nvSpPr>
        <p:spPr>
          <a:xfrm>
            <a:off x="2917792" y="4250949"/>
            <a:ext cx="2198466"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19" name="Google Shape;119;p47"/>
          <p:cNvSpPr/>
          <p:nvPr>
            <p:ph idx="5" type="pic"/>
          </p:nvPr>
        </p:nvSpPr>
        <p:spPr>
          <a:xfrm>
            <a:off x="2917791" y="2209800"/>
            <a:ext cx="2198466"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0" name="Google Shape;120;p47"/>
          <p:cNvSpPr txBox="1"/>
          <p:nvPr>
            <p:ph idx="6" type="body"/>
          </p:nvPr>
        </p:nvSpPr>
        <p:spPr>
          <a:xfrm>
            <a:off x="2916776" y="4827211"/>
            <a:ext cx="2201378"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21" name="Google Shape;121;p47"/>
          <p:cNvSpPr txBox="1"/>
          <p:nvPr>
            <p:ph idx="7" type="body"/>
          </p:nvPr>
        </p:nvSpPr>
        <p:spPr>
          <a:xfrm>
            <a:off x="5344917" y="4250949"/>
            <a:ext cx="2199658"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86D1D8"/>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22" name="Google Shape;122;p47"/>
          <p:cNvSpPr/>
          <p:nvPr>
            <p:ph idx="8" type="pic"/>
          </p:nvPr>
        </p:nvSpPr>
        <p:spPr>
          <a:xfrm>
            <a:off x="5344916" y="2209800"/>
            <a:ext cx="2199658" cy="1524000"/>
          </a:xfrm>
          <a:prstGeom prst="roundRect">
            <a:avLst>
              <a:gd fmla="val 1858" name="adj"/>
            </a:avLst>
          </a:prstGeom>
          <a:noFill/>
          <a:ln>
            <a:noFill/>
          </a:ln>
          <a:effectLst>
            <a:outerShdw blurRad="50800" rotWithShape="0" algn="tl" dir="5400000" dist="50800">
              <a:srgbClr val="000000">
                <a:alpha val="42745"/>
              </a:srgbClr>
            </a:outerShdw>
          </a:effectLst>
        </p:spPr>
      </p:sp>
      <p:sp>
        <p:nvSpPr>
          <p:cNvPr id="123" name="Google Shape;123;p47"/>
          <p:cNvSpPr txBox="1"/>
          <p:nvPr>
            <p:ph idx="9" type="body"/>
          </p:nvPr>
        </p:nvSpPr>
        <p:spPr>
          <a:xfrm>
            <a:off x="5344824" y="4827209"/>
            <a:ext cx="2202571" cy="659189"/>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124" name="Google Shape;124;p47"/>
          <p:cNvCxnSpPr/>
          <p:nvPr/>
        </p:nvCxnSpPr>
        <p:spPr>
          <a:xfrm>
            <a:off x="2795334" y="2133600"/>
            <a:ext cx="0" cy="3962400"/>
          </a:xfrm>
          <a:prstGeom prst="straightConnector1">
            <a:avLst/>
          </a:prstGeom>
          <a:noFill/>
          <a:ln cap="flat" cmpd="sng" w="12700">
            <a:solidFill>
              <a:srgbClr val="86D1D8">
                <a:alpha val="40000"/>
              </a:srgbClr>
            </a:solidFill>
            <a:prstDash val="solid"/>
            <a:round/>
            <a:headEnd len="sm" w="sm" type="none"/>
            <a:tailEnd len="sm" w="sm" type="none"/>
          </a:ln>
        </p:spPr>
      </p:cxnSp>
      <p:cxnSp>
        <p:nvCxnSpPr>
          <p:cNvPr id="125" name="Google Shape;125;p47"/>
          <p:cNvCxnSpPr/>
          <p:nvPr/>
        </p:nvCxnSpPr>
        <p:spPr>
          <a:xfrm>
            <a:off x="5223030" y="2133600"/>
            <a:ext cx="0" cy="3966882"/>
          </a:xfrm>
          <a:prstGeom prst="straightConnector1">
            <a:avLst/>
          </a:prstGeom>
          <a:noFill/>
          <a:ln cap="flat" cmpd="sng" w="12700">
            <a:solidFill>
              <a:srgbClr val="86D1D8">
                <a:alpha val="40000"/>
              </a:srgbClr>
            </a:solidFill>
            <a:prstDash val="solid"/>
            <a:round/>
            <a:headEnd len="sm" w="sm" type="none"/>
            <a:tailEnd len="sm" w="sm" type="none"/>
          </a:ln>
        </p:spPr>
      </p:cxnSp>
      <p:sp>
        <p:nvSpPr>
          <p:cNvPr id="126" name="Google Shape;126;p47"/>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7" name="Google Shape;127;p47"/>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28" name="Google Shape;128;p47"/>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9" name="Shape 129"/>
        <p:cNvGrpSpPr/>
        <p:nvPr/>
      </p:nvGrpSpPr>
      <p:grpSpPr>
        <a:xfrm>
          <a:off x="0" y="0"/>
          <a:ext cx="0" cy="0"/>
          <a:chOff x="0" y="0"/>
          <a:chExt cx="0" cy="0"/>
        </a:xfrm>
      </p:grpSpPr>
      <p:sp>
        <p:nvSpPr>
          <p:cNvPr id="130" name="Google Shape;130;p48"/>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48"/>
          <p:cNvSpPr txBox="1"/>
          <p:nvPr>
            <p:ph idx="1" type="body"/>
          </p:nvPr>
        </p:nvSpPr>
        <p:spPr>
          <a:xfrm rot="5400000">
            <a:off x="1929937" y="-528481"/>
            <a:ext cx="5292078" cy="884980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2" name="Google Shape;132;p48"/>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3" name="Google Shape;133;p48"/>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4" name="Google Shape;134;p48"/>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5" name="Shape 135"/>
        <p:cNvGrpSpPr/>
        <p:nvPr/>
      </p:nvGrpSpPr>
      <p:grpSpPr>
        <a:xfrm>
          <a:off x="0" y="0"/>
          <a:ext cx="0" cy="0"/>
          <a:chOff x="0" y="0"/>
          <a:chExt cx="0" cy="0"/>
        </a:xfrm>
      </p:grpSpPr>
      <p:sp>
        <p:nvSpPr>
          <p:cNvPr id="136" name="Google Shape;136;p49"/>
          <p:cNvSpPr txBox="1"/>
          <p:nvPr>
            <p:ph type="title"/>
          </p:nvPr>
        </p:nvSpPr>
        <p:spPr>
          <a:xfrm rot="5400000">
            <a:off x="3974116" y="2685880"/>
            <a:ext cx="5826125" cy="1314793"/>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9"/>
          <p:cNvSpPr txBox="1"/>
          <p:nvPr>
            <p:ph idx="1" type="body"/>
          </p:nvPr>
        </p:nvSpPr>
        <p:spPr>
          <a:xfrm rot="5400000">
            <a:off x="532314" y="730366"/>
            <a:ext cx="5483134" cy="5568812"/>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39" lvl="2" marL="1371600" algn="l">
              <a:spcBef>
                <a:spcPts val="1000"/>
              </a:spcBef>
              <a:spcAft>
                <a:spcPts val="0"/>
              </a:spcAft>
              <a:buSzPts val="1440"/>
              <a:buChar char="►"/>
              <a:defRPr/>
            </a:lvl3pPr>
            <a:lvl4pPr indent="-320039" lvl="3" marL="1828800" algn="l">
              <a:spcBef>
                <a:spcPts val="1000"/>
              </a:spcBef>
              <a:spcAft>
                <a:spcPts val="0"/>
              </a:spcAft>
              <a:buSzPts val="1440"/>
              <a:buChar char="►"/>
              <a:defRPr/>
            </a:lvl4pPr>
            <a:lvl5pPr indent="-320039" lvl="4" marL="2286000" algn="l">
              <a:spcBef>
                <a:spcPts val="1000"/>
              </a:spcBef>
              <a:spcAft>
                <a:spcPts val="0"/>
              </a:spcAft>
              <a:buSzPts val="1440"/>
              <a:buChar char="►"/>
              <a:defRPr/>
            </a:lvl5pPr>
            <a:lvl6pPr indent="-320039" lvl="5" marL="2743200" algn="l">
              <a:spcBef>
                <a:spcPts val="1000"/>
              </a:spcBef>
              <a:spcAft>
                <a:spcPts val="0"/>
              </a:spcAft>
              <a:buSzPts val="1440"/>
              <a:buChar char="►"/>
              <a:defRPr/>
            </a:lvl6pPr>
            <a:lvl7pPr indent="-320039"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38" name="Google Shape;138;p49"/>
          <p:cNvSpPr txBox="1"/>
          <p:nvPr>
            <p:ph idx="10" type="dt"/>
          </p:nvPr>
        </p:nvSpPr>
        <p:spPr>
          <a:xfrm rot="5400000">
            <a:off x="7494989" y="1828771"/>
            <a:ext cx="990599" cy="22865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39" name="Google Shape;139;p49"/>
          <p:cNvSpPr txBox="1"/>
          <p:nvPr>
            <p:ph idx="11" type="ftr"/>
          </p:nvPr>
        </p:nvSpPr>
        <p:spPr>
          <a:xfrm rot="5400000">
            <a:off x="6233335" y="3263371"/>
            <a:ext cx="3859795" cy="22866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40" name="Google Shape;140;p49"/>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lvl1pPr indent="0" lvl="0" marL="0" algn="ctr">
              <a:spcBef>
                <a:spcPts val="0"/>
              </a:spcBef>
              <a:spcAft>
                <a:spcPts val="0"/>
              </a:spcAft>
              <a:buClr>
                <a:schemeClr val="lt1"/>
              </a:buClr>
              <a:buSzPts val="1400"/>
              <a:buFont typeface="Century Gothic"/>
              <a:buNone/>
              <a:defRPr/>
            </a:lvl1pPr>
            <a:lvl2pPr indent="0" lvl="1" marL="0" algn="ctr">
              <a:spcBef>
                <a:spcPts val="0"/>
              </a:spcBef>
              <a:spcAft>
                <a:spcPts val="0"/>
              </a:spcAft>
              <a:buClr>
                <a:schemeClr val="lt1"/>
              </a:buClr>
              <a:buSzPts val="1400"/>
              <a:buFont typeface="Century Gothic"/>
              <a:buNone/>
              <a:defRPr/>
            </a:lvl2pPr>
            <a:lvl3pPr indent="0" lvl="2" marL="0" algn="ctr">
              <a:spcBef>
                <a:spcPts val="0"/>
              </a:spcBef>
              <a:spcAft>
                <a:spcPts val="0"/>
              </a:spcAft>
              <a:buClr>
                <a:schemeClr val="lt1"/>
              </a:buClr>
              <a:buSzPts val="1400"/>
              <a:buFont typeface="Century Gothic"/>
              <a:buNone/>
              <a:defRPr/>
            </a:lvl3pPr>
            <a:lvl4pPr indent="0" lvl="3" marL="0" algn="ctr">
              <a:spcBef>
                <a:spcPts val="0"/>
              </a:spcBef>
              <a:spcAft>
                <a:spcPts val="0"/>
              </a:spcAft>
              <a:buClr>
                <a:schemeClr val="lt1"/>
              </a:buClr>
              <a:buSzPts val="1400"/>
              <a:buFont typeface="Century Gothic"/>
              <a:buNone/>
              <a:defRPr/>
            </a:lvl4pPr>
            <a:lvl5pPr indent="0" lvl="4" marL="0" algn="ctr">
              <a:spcBef>
                <a:spcPts val="0"/>
              </a:spcBef>
              <a:spcAft>
                <a:spcPts val="0"/>
              </a:spcAft>
              <a:buClr>
                <a:schemeClr val="lt1"/>
              </a:buClr>
              <a:buSzPts val="1400"/>
              <a:buFont typeface="Century Gothic"/>
              <a:buNone/>
              <a:defRPr/>
            </a:lvl5pPr>
            <a:lvl6pPr indent="0" lvl="5" marL="0" algn="ctr">
              <a:spcBef>
                <a:spcPts val="0"/>
              </a:spcBef>
              <a:spcAft>
                <a:spcPts val="0"/>
              </a:spcAft>
              <a:buClr>
                <a:schemeClr val="lt1"/>
              </a:buClr>
              <a:buSzPts val="1400"/>
              <a:buFont typeface="Century Gothic"/>
              <a:buNone/>
              <a:defRPr/>
            </a:lvl6pPr>
            <a:lvl7pPr indent="0" lvl="6" marL="0" algn="ctr">
              <a:spcBef>
                <a:spcPts val="0"/>
              </a:spcBef>
              <a:spcAft>
                <a:spcPts val="0"/>
              </a:spcAft>
              <a:buClr>
                <a:schemeClr val="lt1"/>
              </a:buClr>
              <a:buSzPts val="1400"/>
              <a:buFont typeface="Century Gothic"/>
              <a:buNone/>
              <a:defRPr/>
            </a:lvl7pPr>
            <a:lvl8pPr indent="0" lvl="7" marL="0" algn="ctr">
              <a:spcBef>
                <a:spcPts val="0"/>
              </a:spcBef>
              <a:spcAft>
                <a:spcPts val="0"/>
              </a:spcAft>
              <a:buClr>
                <a:schemeClr val="lt1"/>
              </a:buClr>
              <a:buSzPts val="1400"/>
              <a:buFont typeface="Century Gothic"/>
              <a:buNone/>
              <a:defRPr/>
            </a:lvl8pPr>
            <a:lvl9pPr indent="0" lvl="8" marL="0" algn="ctr">
              <a:spcBef>
                <a:spcPts val="0"/>
              </a:spcBef>
              <a:spcAft>
                <a:spcPts val="0"/>
              </a:spcAft>
              <a:buClr>
                <a:schemeClr val="lt1"/>
              </a:buClr>
              <a:buSzPts val="1400"/>
              <a:buFont typeface="Century Gothic"/>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32"/>
          <p:cNvSpPr/>
          <p:nvPr/>
        </p:nvSpPr>
        <p:spPr>
          <a:xfrm>
            <a:off x="5689832" y="-457200"/>
            <a:ext cx="1600200" cy="1600200"/>
          </a:xfrm>
          <a:prstGeom prst="ellipse">
            <a:avLst/>
          </a:prstGeom>
          <a:gradFill>
            <a:gsLst>
              <a:gs pos="0">
                <a:srgbClr val="4CB9C3">
                  <a:alpha val="13725"/>
                </a:srgbClr>
              </a:gs>
              <a:gs pos="36000">
                <a:srgbClr val="4CB9C3">
                  <a:alpha val="6666"/>
                </a:srgbClr>
              </a:gs>
              <a:gs pos="73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2"/>
          <p:cNvSpPr/>
          <p:nvPr/>
        </p:nvSpPr>
        <p:spPr>
          <a:xfrm>
            <a:off x="6299432" y="6096000"/>
            <a:ext cx="990600" cy="990600"/>
          </a:xfrm>
          <a:prstGeom prst="ellipse">
            <a:avLst/>
          </a:prstGeom>
          <a:gradFill>
            <a:gsLst>
              <a:gs pos="0">
                <a:srgbClr val="4CB9C3">
                  <a:alpha val="8627"/>
                </a:srgbClr>
              </a:gs>
              <a:gs pos="36000">
                <a:srgbClr val="4CB9C3">
                  <a:alpha val="4705"/>
                </a:srgbClr>
              </a:gs>
              <a:gs pos="66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32"/>
          <p:cNvSpPr/>
          <p:nvPr/>
        </p:nvSpPr>
        <p:spPr>
          <a:xfrm>
            <a:off x="-839788" y="2895600"/>
            <a:ext cx="2362200" cy="2362200"/>
          </a:xfrm>
          <a:prstGeom prst="ellipse">
            <a:avLst/>
          </a:prstGeom>
          <a:gradFill>
            <a:gsLst>
              <a:gs pos="0">
                <a:srgbClr val="4CB9C3">
                  <a:alpha val="7843"/>
                </a:srgbClr>
              </a:gs>
              <a:gs pos="36000">
                <a:srgbClr val="4CB9C3">
                  <a:alpha val="7843"/>
                </a:srgbClr>
              </a:gs>
              <a:gs pos="72000">
                <a:srgbClr val="4CB9C3">
                  <a:alpha val="0"/>
                </a:srgbClr>
              </a:gs>
              <a:gs pos="100000">
                <a:srgbClr val="4CB9C3">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32"/>
          <p:cNvSpPr txBox="1"/>
          <p:nvPr>
            <p:ph type="title"/>
          </p:nvPr>
        </p:nvSpPr>
        <p:spPr>
          <a:xfrm>
            <a:off x="-1" y="9170"/>
            <a:ext cx="9144001" cy="990599"/>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4" name="Google Shape;14;p32"/>
          <p:cNvSpPr txBox="1"/>
          <p:nvPr>
            <p:ph idx="1" type="body"/>
          </p:nvPr>
        </p:nvSpPr>
        <p:spPr>
          <a:xfrm>
            <a:off x="151075" y="1250381"/>
            <a:ext cx="8849802" cy="5292078"/>
          </a:xfrm>
          <a:prstGeom prst="rect">
            <a:avLst/>
          </a:prstGeom>
          <a:noFill/>
          <a:ln>
            <a:noFill/>
          </a:ln>
        </p:spPr>
        <p:txBody>
          <a:bodyPr anchorCtr="0" anchor="t" bIns="45700" lIns="91425" spcFirstLastPara="1" rIns="91425" wrap="square" tIns="45700">
            <a:normAutofit/>
          </a:bodyPr>
          <a:lstStyle>
            <a:lvl1pPr indent="-330200" lvl="0" marL="457200" marR="0" rtl="0" algn="l">
              <a:spcBef>
                <a:spcPts val="1000"/>
              </a:spcBef>
              <a:spcAft>
                <a:spcPts val="0"/>
              </a:spcAft>
              <a:buClr>
                <a:srgbClr val="86D1D8"/>
              </a:buClr>
              <a:buSzPts val="1600"/>
              <a:buFont typeface="Noto Sans Symbols"/>
              <a:buChar char="►"/>
              <a:defRPr b="0" i="0" sz="2000" u="none" cap="none" strike="noStrike">
                <a:solidFill>
                  <a:schemeClr val="lt1"/>
                </a:solidFill>
                <a:latin typeface="Century Gothic"/>
                <a:ea typeface="Century Gothic"/>
                <a:cs typeface="Century Gothic"/>
                <a:sym typeface="Century Gothic"/>
              </a:defRPr>
            </a:lvl1pPr>
            <a:lvl2pPr indent="-320040" lvl="1" marL="914400" marR="0" rtl="0" algn="l">
              <a:spcBef>
                <a:spcPts val="1000"/>
              </a:spcBef>
              <a:spcAft>
                <a:spcPts val="0"/>
              </a:spcAft>
              <a:buClr>
                <a:srgbClr val="86D1D8"/>
              </a:buClr>
              <a:buSzPts val="1440"/>
              <a:buFont typeface="Noto Sans Symbols"/>
              <a:buChar char="►"/>
              <a:defRPr b="0" i="0" sz="1800" u="none" cap="none" strike="noStrike">
                <a:solidFill>
                  <a:schemeClr val="lt1"/>
                </a:solidFill>
                <a:latin typeface="Century Gothic"/>
                <a:ea typeface="Century Gothic"/>
                <a:cs typeface="Century Gothic"/>
                <a:sym typeface="Century Gothic"/>
              </a:defRPr>
            </a:lvl2pPr>
            <a:lvl3pPr indent="-309880" lvl="2" marL="1371600" marR="0" rtl="0" algn="l">
              <a:spcBef>
                <a:spcPts val="1000"/>
              </a:spcBef>
              <a:spcAft>
                <a:spcPts val="0"/>
              </a:spcAft>
              <a:buClr>
                <a:srgbClr val="86D1D8"/>
              </a:buClr>
              <a:buSzPts val="1280"/>
              <a:buFont typeface="Noto Sans Symbols"/>
              <a:buChar char="►"/>
              <a:defRPr b="0" i="0" sz="1600" u="none" cap="none" strike="noStrike">
                <a:solidFill>
                  <a:schemeClr val="lt1"/>
                </a:solidFill>
                <a:latin typeface="Century Gothic"/>
                <a:ea typeface="Century Gothic"/>
                <a:cs typeface="Century Gothic"/>
                <a:sym typeface="Century Gothic"/>
              </a:defRPr>
            </a:lvl3pPr>
            <a:lvl4pPr indent="-299719" lvl="3" marL="1828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4pPr>
            <a:lvl5pPr indent="-299720" lvl="4" marL="22860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5pPr>
            <a:lvl6pPr indent="-299720" lvl="5" marL="27432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6pPr>
            <a:lvl7pPr indent="-299720" lvl="6" marL="32004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7pPr>
            <a:lvl8pPr indent="-299720" lvl="7" marL="36576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8pPr>
            <a:lvl9pPr indent="-299720" lvl="8" marL="4114800" marR="0" rtl="0" algn="l">
              <a:spcBef>
                <a:spcPts val="1000"/>
              </a:spcBef>
              <a:spcAft>
                <a:spcPts val="0"/>
              </a:spcAft>
              <a:buClr>
                <a:srgbClr val="86D1D8"/>
              </a:buClr>
              <a:buSzPts val="1120"/>
              <a:buFont typeface="Noto Sans Symbols"/>
              <a:buChar char="►"/>
              <a:defRPr b="0" i="0" sz="1400" u="none" cap="none" strike="noStrike">
                <a:solidFill>
                  <a:schemeClr val="lt1"/>
                </a:solidFill>
                <a:latin typeface="Century Gothic"/>
                <a:ea typeface="Century Gothic"/>
                <a:cs typeface="Century Gothic"/>
                <a:sym typeface="Century Gothic"/>
              </a:defRPr>
            </a:lvl9pPr>
          </a:lstStyle>
          <a:p/>
        </p:txBody>
      </p:sp>
      <p:sp>
        <p:nvSpPr>
          <p:cNvPr id="15" name="Google Shape;15;p32"/>
          <p:cNvSpPr txBox="1"/>
          <p:nvPr>
            <p:ph idx="12" type="sldNum"/>
          </p:nvPr>
        </p:nvSpPr>
        <p:spPr>
          <a:xfrm>
            <a:off x="7357" y="6560255"/>
            <a:ext cx="667910" cy="295062"/>
          </a:xfrm>
          <a:prstGeom prst="rect">
            <a:avLst/>
          </a:prstGeom>
          <a:noFill/>
          <a:ln>
            <a:noFill/>
          </a:ln>
        </p:spPr>
        <p:txBody>
          <a:bodyPr anchorCtr="0" anchor="b" bIns="45700" lIns="91425" spcFirstLastPara="1" rIns="91425" wrap="square" tIns="45700">
            <a:noAutofit/>
          </a:bodyPr>
          <a:lstStyle>
            <a:lvl1pPr indent="0" lvl="0" marL="0" marR="0" rtl="0" algn="ctr">
              <a:spcBef>
                <a:spcPts val="0"/>
              </a:spcBef>
              <a:buNone/>
              <a:defRPr b="0" i="0" sz="1400" u="none" cap="none" strike="noStrike">
                <a:solidFill>
                  <a:schemeClr val="lt1"/>
                </a:solidFill>
                <a:latin typeface="Century Gothic"/>
                <a:ea typeface="Century Gothic"/>
                <a:cs typeface="Century Gothic"/>
                <a:sym typeface="Century Gothic"/>
              </a:defRPr>
            </a:lvl1pPr>
            <a:lvl2pPr indent="0" lvl="1" marL="0" marR="0" rtl="0" algn="ctr">
              <a:spcBef>
                <a:spcPts val="0"/>
              </a:spcBef>
              <a:buNone/>
              <a:defRPr b="0" i="0" sz="1400" u="none" cap="none" strike="noStrike">
                <a:solidFill>
                  <a:schemeClr val="lt1"/>
                </a:solidFill>
                <a:latin typeface="Century Gothic"/>
                <a:ea typeface="Century Gothic"/>
                <a:cs typeface="Century Gothic"/>
                <a:sym typeface="Century Gothic"/>
              </a:defRPr>
            </a:lvl2pPr>
            <a:lvl3pPr indent="0" lvl="2" marL="0" marR="0" rtl="0" algn="ctr">
              <a:spcBef>
                <a:spcPts val="0"/>
              </a:spcBef>
              <a:buNone/>
              <a:defRPr b="0" i="0" sz="1400" u="none" cap="none" strike="noStrike">
                <a:solidFill>
                  <a:schemeClr val="lt1"/>
                </a:solidFill>
                <a:latin typeface="Century Gothic"/>
                <a:ea typeface="Century Gothic"/>
                <a:cs typeface="Century Gothic"/>
                <a:sym typeface="Century Gothic"/>
              </a:defRPr>
            </a:lvl3pPr>
            <a:lvl4pPr indent="0" lvl="3" marL="0" marR="0" rtl="0" algn="ctr">
              <a:spcBef>
                <a:spcPts val="0"/>
              </a:spcBef>
              <a:buNone/>
              <a:defRPr b="0" i="0" sz="1400" u="none" cap="none" strike="noStrike">
                <a:solidFill>
                  <a:schemeClr val="lt1"/>
                </a:solidFill>
                <a:latin typeface="Century Gothic"/>
                <a:ea typeface="Century Gothic"/>
                <a:cs typeface="Century Gothic"/>
                <a:sym typeface="Century Gothic"/>
              </a:defRPr>
            </a:lvl4pPr>
            <a:lvl5pPr indent="0" lvl="4" marL="0" marR="0" rtl="0" algn="ctr">
              <a:spcBef>
                <a:spcPts val="0"/>
              </a:spcBef>
              <a:buNone/>
              <a:defRPr b="0" i="0" sz="1400" u="none" cap="none" strike="noStrike">
                <a:solidFill>
                  <a:schemeClr val="lt1"/>
                </a:solidFill>
                <a:latin typeface="Century Gothic"/>
                <a:ea typeface="Century Gothic"/>
                <a:cs typeface="Century Gothic"/>
                <a:sym typeface="Century Gothic"/>
              </a:defRPr>
            </a:lvl5pPr>
            <a:lvl6pPr indent="0" lvl="5" marL="0" marR="0" rtl="0" algn="ctr">
              <a:spcBef>
                <a:spcPts val="0"/>
              </a:spcBef>
              <a:buNone/>
              <a:defRPr b="0" i="0" sz="1400" u="none" cap="none" strike="noStrike">
                <a:solidFill>
                  <a:schemeClr val="lt1"/>
                </a:solidFill>
                <a:latin typeface="Century Gothic"/>
                <a:ea typeface="Century Gothic"/>
                <a:cs typeface="Century Gothic"/>
                <a:sym typeface="Century Gothic"/>
              </a:defRPr>
            </a:lvl6pPr>
            <a:lvl7pPr indent="0" lvl="6" marL="0" marR="0" rtl="0" algn="ctr">
              <a:spcBef>
                <a:spcPts val="0"/>
              </a:spcBef>
              <a:buNone/>
              <a:defRPr b="0" i="0" sz="1400" u="none" cap="none" strike="noStrike">
                <a:solidFill>
                  <a:schemeClr val="lt1"/>
                </a:solidFill>
                <a:latin typeface="Century Gothic"/>
                <a:ea typeface="Century Gothic"/>
                <a:cs typeface="Century Gothic"/>
                <a:sym typeface="Century Gothic"/>
              </a:defRPr>
            </a:lvl7pPr>
            <a:lvl8pPr indent="0" lvl="7" marL="0" marR="0" rtl="0" algn="ctr">
              <a:spcBef>
                <a:spcPts val="0"/>
              </a:spcBef>
              <a:buNone/>
              <a:defRPr b="0" i="0" sz="1400" u="none" cap="none" strike="noStrike">
                <a:solidFill>
                  <a:schemeClr val="lt1"/>
                </a:solidFill>
                <a:latin typeface="Century Gothic"/>
                <a:ea typeface="Century Gothic"/>
                <a:cs typeface="Century Gothic"/>
                <a:sym typeface="Century Gothic"/>
              </a:defRPr>
            </a:lvl8pPr>
            <a:lvl9pPr indent="0" lvl="8" marL="0" marR="0" rtl="0" algn="ctr">
              <a:spcBef>
                <a:spcPts val="0"/>
              </a:spcBef>
              <a:buNone/>
              <a:defRPr b="0" i="0" sz="14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
        <p:nvSpPr>
          <p:cNvPr id="16" name="Google Shape;16;p32"/>
          <p:cNvSpPr txBox="1"/>
          <p:nvPr/>
        </p:nvSpPr>
        <p:spPr>
          <a:xfrm>
            <a:off x="6918912" y="6542459"/>
            <a:ext cx="2081965"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GB" sz="1000" u="none" cap="none" strike="noStrike">
                <a:solidFill>
                  <a:schemeClr val="lt1"/>
                </a:solidFill>
                <a:latin typeface="Century Gothic"/>
                <a:ea typeface="Century Gothic"/>
                <a:cs typeface="Century Gothic"/>
                <a:sym typeface="Century Gothic"/>
              </a:rPr>
              <a:t>Prepared by Dr Burcin Mustafa</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 name="Shape 144"/>
        <p:cNvGrpSpPr/>
        <p:nvPr/>
      </p:nvGrpSpPr>
      <p:grpSpPr>
        <a:xfrm>
          <a:off x="0" y="0"/>
          <a:ext cx="0" cy="0"/>
          <a:chOff x="0" y="0"/>
          <a:chExt cx="0" cy="0"/>
        </a:xfrm>
      </p:grpSpPr>
      <p:sp>
        <p:nvSpPr>
          <p:cNvPr id="145" name="Google Shape;145;p3"/>
          <p:cNvSpPr txBox="1"/>
          <p:nvPr>
            <p:ph type="ctrTitle"/>
          </p:nvPr>
        </p:nvSpPr>
        <p:spPr>
          <a:xfrm>
            <a:off x="0" y="5260166"/>
            <a:ext cx="9050670" cy="775251"/>
          </a:xfrm>
          <a:prstGeom prst="rect">
            <a:avLst/>
          </a:prstGeom>
          <a:noFill/>
          <a:ln>
            <a:noFill/>
          </a:ln>
        </p:spPr>
        <p:txBody>
          <a:bodyPr anchorCtr="0" anchor="b" bIns="45700" lIns="91425" spcFirstLastPara="1" rIns="91425" wrap="square" tIns="45700">
            <a:normAutofit/>
          </a:bodyPr>
          <a:lstStyle/>
          <a:p>
            <a:pPr indent="0" lvl="0" marL="0" rtl="0" algn="ctr">
              <a:spcBef>
                <a:spcPts val="0"/>
              </a:spcBef>
              <a:spcAft>
                <a:spcPts val="0"/>
              </a:spcAft>
              <a:buClr>
                <a:schemeClr val="dk1"/>
              </a:buClr>
              <a:buSzPts val="3200"/>
              <a:buFont typeface="Century Gothic"/>
              <a:buNone/>
            </a:pPr>
            <a:r>
              <a:rPr lang="en-GB" sz="3200">
                <a:solidFill>
                  <a:schemeClr val="dk1"/>
                </a:solidFill>
              </a:rPr>
              <a:t>ENG103: </a:t>
            </a:r>
            <a:r>
              <a:rPr lang="en-GB" sz="3200">
                <a:solidFill>
                  <a:srgbClr val="F56A58"/>
                </a:solidFill>
              </a:rPr>
              <a:t>Research</a:t>
            </a:r>
            <a:r>
              <a:rPr lang="en-GB" sz="3200">
                <a:solidFill>
                  <a:schemeClr val="dk1"/>
                </a:solidFill>
              </a:rPr>
              <a:t> Writing Techniques</a:t>
            </a:r>
            <a:endParaRPr/>
          </a:p>
        </p:txBody>
      </p:sp>
      <p:sp>
        <p:nvSpPr>
          <p:cNvPr id="146" name="Google Shape;146;p3"/>
          <p:cNvSpPr txBox="1"/>
          <p:nvPr>
            <p:ph idx="1" type="subTitle"/>
          </p:nvPr>
        </p:nvSpPr>
        <p:spPr>
          <a:xfrm>
            <a:off x="0" y="6035417"/>
            <a:ext cx="8876499" cy="65695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600"/>
              <a:buNone/>
            </a:pPr>
            <a:r>
              <a:rPr lang="en-GB">
                <a:solidFill>
                  <a:schemeClr val="dk1"/>
                </a:solidFill>
              </a:rPr>
              <a:t>AS1 Guide 1: Writing an Introduction</a:t>
            </a:r>
            <a:endParaRPr>
              <a:solidFill>
                <a:schemeClr val="dk1"/>
              </a:solidFill>
            </a:endParaRPr>
          </a:p>
        </p:txBody>
      </p:sp>
      <p:pic>
        <p:nvPicPr>
          <p:cNvPr id="147" name="Google Shape;147;p3"/>
          <p:cNvPicPr preferRelativeResize="0"/>
          <p:nvPr/>
        </p:nvPicPr>
        <p:blipFill rotWithShape="1">
          <a:blip r:embed="rId3">
            <a:alphaModFix/>
          </a:blip>
          <a:srcRect b="0" l="0" r="0" t="0"/>
          <a:stretch/>
        </p:blipFill>
        <p:spPr>
          <a:xfrm>
            <a:off x="1034654" y="398417"/>
            <a:ext cx="6066665" cy="4042954"/>
          </a:xfrm>
          <a:prstGeom prst="rect">
            <a:avLst/>
          </a:prstGeom>
          <a:noFill/>
          <a:ln>
            <a:noFill/>
          </a:ln>
        </p:spPr>
      </p:pic>
      <p:sp>
        <p:nvSpPr>
          <p:cNvPr id="148" name="Google Shape;148;p3"/>
          <p:cNvSpPr txBox="1"/>
          <p:nvPr>
            <p:ph idx="12" type="sldNum"/>
          </p:nvPr>
        </p:nvSpPr>
        <p:spPr>
          <a:xfrm>
            <a:off x="0" y="6122502"/>
            <a:ext cx="564544" cy="419957"/>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4"/>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Lesson outline</a:t>
            </a:r>
            <a:endParaRPr/>
          </a:p>
        </p:txBody>
      </p:sp>
      <p:sp>
        <p:nvSpPr>
          <p:cNvPr id="154" name="Google Shape;154;p4"/>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lang="en-GB"/>
              <a:t>Writing an introduction for the Annotated Bibliography Assignment</a:t>
            </a:r>
            <a:endParaRPr/>
          </a:p>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lang="en-GB"/>
              <a:t>An example of an Introduction for an Annotated Bibliography</a:t>
            </a:r>
            <a:endParaRPr/>
          </a:p>
          <a:p>
            <a:pPr indent="0" lvl="0" marL="0" rtl="0" algn="l">
              <a:spcBef>
                <a:spcPts val="1000"/>
              </a:spcBef>
              <a:spcAft>
                <a:spcPts val="0"/>
              </a:spcAft>
              <a:buSzPts val="1600"/>
              <a:buNone/>
            </a:pPr>
            <a:r>
              <a:rPr lang="en-GB"/>
              <a:t> </a:t>
            </a:r>
            <a:endParaRPr/>
          </a:p>
          <a:p>
            <a:pPr indent="0" lvl="0" marL="0" rtl="0" algn="l">
              <a:spcBef>
                <a:spcPts val="1000"/>
              </a:spcBef>
              <a:spcAft>
                <a:spcPts val="0"/>
              </a:spcAft>
              <a:buSzPts val="1600"/>
              <a:buNone/>
            </a:pPr>
            <a:r>
              <a:rPr lang="en-GB"/>
              <a:t>Class Task</a:t>
            </a:r>
            <a:endParaRPr/>
          </a:p>
        </p:txBody>
      </p:sp>
      <p:sp>
        <p:nvSpPr>
          <p:cNvPr id="155" name="Google Shape;155;p4"/>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5"/>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Writing an Introduction for an Annotated Bibliography </a:t>
            </a:r>
            <a:endParaRPr/>
          </a:p>
        </p:txBody>
      </p:sp>
      <p:sp>
        <p:nvSpPr>
          <p:cNvPr id="161" name="Google Shape;161;p5"/>
          <p:cNvSpPr txBox="1"/>
          <p:nvPr>
            <p:ph idx="1" type="body"/>
          </p:nvPr>
        </p:nvSpPr>
        <p:spPr>
          <a:xfrm>
            <a:off x="-5" y="2117259"/>
            <a:ext cx="8518500" cy="54168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1600"/>
              <a:buNone/>
            </a:pPr>
            <a:r>
              <a:rPr b="1" lang="en-GB"/>
              <a:t>An introduction should include:</a:t>
            </a:r>
            <a:endParaRPr/>
          </a:p>
          <a:p>
            <a:pPr indent="0" lvl="0" marL="0" rtl="0" algn="l">
              <a:spcBef>
                <a:spcPts val="1000"/>
              </a:spcBef>
              <a:spcAft>
                <a:spcPts val="0"/>
              </a:spcAft>
              <a:buSzPts val="1600"/>
              <a:buNone/>
            </a:pPr>
            <a:r>
              <a:t/>
            </a:r>
            <a:endParaRPr b="1"/>
          </a:p>
          <a:p>
            <a:pPr indent="-457200" lvl="0" marL="457200" rtl="0" algn="l">
              <a:spcBef>
                <a:spcPts val="1000"/>
              </a:spcBef>
              <a:spcAft>
                <a:spcPts val="0"/>
              </a:spcAft>
              <a:buSzPts val="1600"/>
              <a:buFont typeface="Century Gothic"/>
              <a:buAutoNum type="arabicPeriod"/>
            </a:pPr>
            <a:r>
              <a:rPr lang="en-GB">
                <a:solidFill>
                  <a:srgbClr val="B9E3F9"/>
                </a:solidFill>
              </a:rPr>
              <a:t>a catching first sentence that highlights the importance of the topic.</a:t>
            </a:r>
            <a:endParaRPr/>
          </a:p>
          <a:p>
            <a:pPr indent="-457200" lvl="0" marL="457200" rtl="0" algn="l">
              <a:spcBef>
                <a:spcPts val="1000"/>
              </a:spcBef>
              <a:spcAft>
                <a:spcPts val="0"/>
              </a:spcAft>
              <a:buSzPts val="1600"/>
              <a:buFont typeface="Century Gothic"/>
              <a:buAutoNum type="arabicPeriod"/>
            </a:pPr>
            <a:r>
              <a:rPr lang="en-GB">
                <a:solidFill>
                  <a:srgbClr val="FFFF00"/>
                </a:solidFill>
              </a:rPr>
              <a:t>a </a:t>
            </a:r>
            <a:r>
              <a:rPr b="1" lang="en-GB">
                <a:solidFill>
                  <a:srgbClr val="FFFF00"/>
                </a:solidFill>
              </a:rPr>
              <a:t>thesis statement</a:t>
            </a:r>
            <a:r>
              <a:rPr lang="en-GB">
                <a:solidFill>
                  <a:srgbClr val="FFFF00"/>
                </a:solidFill>
              </a:rPr>
              <a:t>: an explanation of the purpose of the annotated bibliography, e.g., to ascertain an understanding of current research regarding your topic. This will also serve as an explanation of the topic of focus, i.e., a description of the topic that all the articles relate to.</a:t>
            </a:r>
            <a:endParaRPr/>
          </a:p>
          <a:p>
            <a:pPr indent="-457200" lvl="0" marL="457200" rtl="0" algn="l">
              <a:spcBef>
                <a:spcPts val="1000"/>
              </a:spcBef>
              <a:spcAft>
                <a:spcPts val="0"/>
              </a:spcAft>
              <a:buSzPts val="1600"/>
              <a:buFont typeface="Century Gothic"/>
              <a:buAutoNum type="arabicPeriod"/>
            </a:pPr>
            <a:r>
              <a:rPr lang="en-GB">
                <a:solidFill>
                  <a:srgbClr val="F5AE7A"/>
                </a:solidFill>
              </a:rPr>
              <a:t>a description of the means through which the articles were obtained, i.e., explain which academic online platforms and tools were used to source the articles.</a:t>
            </a:r>
            <a:endParaRPr/>
          </a:p>
          <a:p>
            <a:pPr indent="-355600" lvl="0" marL="457200" rtl="0" algn="l">
              <a:spcBef>
                <a:spcPts val="1000"/>
              </a:spcBef>
              <a:spcAft>
                <a:spcPts val="0"/>
              </a:spcAft>
              <a:buSzPts val="1600"/>
              <a:buFont typeface="Century Gothic"/>
              <a:buNone/>
            </a:pPr>
            <a:r>
              <a:t/>
            </a:r>
            <a:endParaRPr>
              <a:solidFill>
                <a:srgbClr val="F5AE7A"/>
              </a:solidFill>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t/>
            </a:r>
            <a:endParaRPr/>
          </a:p>
        </p:txBody>
      </p:sp>
      <p:sp>
        <p:nvSpPr>
          <p:cNvPr id="162" name="Google Shape;162;p5"/>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6"/>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t/>
            </a:r>
            <a:endParaRPr/>
          </a:p>
          <a:p>
            <a:pPr indent="0" lvl="0" marL="0" rtl="0" algn="l">
              <a:spcBef>
                <a:spcPts val="1000"/>
              </a:spcBef>
              <a:spcAft>
                <a:spcPts val="0"/>
              </a:spcAft>
              <a:buSzPts val="1600"/>
              <a:buNone/>
            </a:pPr>
            <a:r>
              <a:t/>
            </a:r>
            <a:endParaRPr/>
          </a:p>
          <a:p>
            <a:pPr indent="0" lvl="0" marL="0" rtl="0" algn="l">
              <a:spcBef>
                <a:spcPts val="1000"/>
              </a:spcBef>
              <a:spcAft>
                <a:spcPts val="0"/>
              </a:spcAft>
              <a:buSzPts val="1600"/>
              <a:buNone/>
            </a:pPr>
            <a:r>
              <a:rPr lang="en-GB">
                <a:solidFill>
                  <a:srgbClr val="B9E3F9"/>
                </a:solidFill>
              </a:rPr>
              <a:t>Due to the Covid-19 pandemic online learning was widely adopted in different regions and at different levels of study. However, and despite its wide use, the effectiveness of this mode of learning is not understood as much as traditional face-to-face models. </a:t>
            </a:r>
            <a:r>
              <a:rPr lang="en-GB">
                <a:solidFill>
                  <a:srgbClr val="FFFF00"/>
                </a:solidFill>
              </a:rPr>
              <a:t>Therefore, to ascertain a better understanding of the effectiveness of online learning, the aim of this annotated bibliography is to review research articles that have attempted to gather data related to this subject.</a:t>
            </a:r>
            <a:r>
              <a:rPr lang="en-GB"/>
              <a:t> </a:t>
            </a:r>
            <a:r>
              <a:rPr lang="en-GB">
                <a:solidFill>
                  <a:srgbClr val="F5AE7A"/>
                </a:solidFill>
              </a:rPr>
              <a:t>The articles were sourced from JSTOR, and all appeared in academic journals.</a:t>
            </a:r>
            <a:endParaRPr>
              <a:solidFill>
                <a:srgbClr val="F5AE7A"/>
              </a:solidFill>
            </a:endParaRPr>
          </a:p>
        </p:txBody>
      </p:sp>
      <p:sp>
        <p:nvSpPr>
          <p:cNvPr id="168" name="Google Shape;168;p6"/>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An example of an Introduction for an Annotated Bibliography </a:t>
            </a:r>
            <a:endParaRPr/>
          </a:p>
        </p:txBody>
      </p:sp>
      <p:sp>
        <p:nvSpPr>
          <p:cNvPr id="169" name="Google Shape;169;p6"/>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7"/>
          <p:cNvSpPr txBox="1"/>
          <p:nvPr>
            <p:ph type="title"/>
          </p:nvPr>
        </p:nvSpPr>
        <p:spPr>
          <a:xfrm>
            <a:off x="188843" y="89452"/>
            <a:ext cx="7351247" cy="973971"/>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lt2"/>
              </a:buClr>
              <a:buSzPts val="3200"/>
              <a:buFont typeface="Century Gothic"/>
              <a:buNone/>
            </a:pPr>
            <a:r>
              <a:rPr lang="en-GB"/>
              <a:t>Class Task</a:t>
            </a:r>
            <a:endParaRPr/>
          </a:p>
        </p:txBody>
      </p:sp>
      <p:sp>
        <p:nvSpPr>
          <p:cNvPr id="175" name="Google Shape;175;p7"/>
          <p:cNvSpPr txBox="1"/>
          <p:nvPr>
            <p:ph idx="1" type="body"/>
          </p:nvPr>
        </p:nvSpPr>
        <p:spPr>
          <a:xfrm>
            <a:off x="188107" y="1212574"/>
            <a:ext cx="8518571" cy="5416825"/>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00"/>
              <a:buNone/>
            </a:pPr>
            <a:r>
              <a:rPr lang="en-GB"/>
              <a:t>Working in your groups, review the annotated bibliography introduction that has been assigned to your group. Identify areas in the introduction that adheres to the requirements you have been taught and areas it has deviated. Also, discuss the ways the introduction can be improved. </a:t>
            </a:r>
            <a:endParaRPr/>
          </a:p>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b="1" lang="en-GB"/>
              <a:t>Each group should present the following to the class:</a:t>
            </a:r>
            <a:endParaRPr/>
          </a:p>
          <a:p>
            <a:pPr indent="0" lvl="0" marL="0" rtl="0" algn="l">
              <a:spcBef>
                <a:spcPts val="0"/>
              </a:spcBef>
              <a:spcAft>
                <a:spcPts val="0"/>
              </a:spcAft>
              <a:buSzPts val="1600"/>
              <a:buNone/>
            </a:pPr>
            <a:r>
              <a:t/>
            </a:r>
            <a:endParaRPr/>
          </a:p>
          <a:p>
            <a:pPr indent="0" lvl="0" marL="0" rtl="0" algn="l">
              <a:spcBef>
                <a:spcPts val="0"/>
              </a:spcBef>
              <a:spcAft>
                <a:spcPts val="0"/>
              </a:spcAft>
              <a:buSzPts val="1600"/>
              <a:buNone/>
            </a:pPr>
            <a:r>
              <a:rPr lang="en-GB"/>
              <a:t>1 areas the introduction adhered to the requirements</a:t>
            </a:r>
            <a:endParaRPr/>
          </a:p>
          <a:p>
            <a:pPr indent="0" lvl="0" marL="0" rtl="0" algn="l">
              <a:spcBef>
                <a:spcPts val="0"/>
              </a:spcBef>
              <a:spcAft>
                <a:spcPts val="0"/>
              </a:spcAft>
              <a:buSzPts val="1600"/>
              <a:buNone/>
            </a:pPr>
            <a:r>
              <a:rPr lang="en-GB"/>
              <a:t>2 areas the introduction deviated from the requirements (including and explanation of why this happened)</a:t>
            </a:r>
            <a:endParaRPr/>
          </a:p>
          <a:p>
            <a:pPr indent="0" lvl="0" marL="0" rtl="0" algn="l">
              <a:spcBef>
                <a:spcPts val="0"/>
              </a:spcBef>
              <a:spcAft>
                <a:spcPts val="0"/>
              </a:spcAft>
              <a:buSzPts val="1600"/>
              <a:buNone/>
            </a:pPr>
            <a:r>
              <a:rPr lang="en-GB"/>
              <a:t>3 ways to improve the introduction </a:t>
            </a:r>
            <a:endParaRPr/>
          </a:p>
          <a:p>
            <a:pPr indent="0" lvl="0" marL="0" rtl="0" algn="l">
              <a:spcBef>
                <a:spcPts val="0"/>
              </a:spcBef>
              <a:spcAft>
                <a:spcPts val="0"/>
              </a:spcAft>
              <a:buSzPts val="1600"/>
              <a:buNone/>
            </a:pPr>
            <a:r>
              <a:rPr lang="en-GB"/>
              <a:t>4 a score out of 10</a:t>
            </a:r>
            <a:endParaRPr/>
          </a:p>
          <a:p>
            <a:pPr indent="0" lvl="0" marL="0" rtl="0" algn="l">
              <a:spcBef>
                <a:spcPts val="1000"/>
              </a:spcBef>
              <a:spcAft>
                <a:spcPts val="0"/>
              </a:spcAft>
              <a:buSzPts val="1600"/>
              <a:buNone/>
            </a:pPr>
            <a:r>
              <a:t/>
            </a:r>
            <a:endParaRPr/>
          </a:p>
        </p:txBody>
      </p:sp>
      <p:sp>
        <p:nvSpPr>
          <p:cNvPr id="176" name="Google Shape;176;p7"/>
          <p:cNvSpPr txBox="1"/>
          <p:nvPr>
            <p:ph idx="12" type="sldNum"/>
          </p:nvPr>
        </p:nvSpPr>
        <p:spPr>
          <a:xfrm>
            <a:off x="-1" y="6598218"/>
            <a:ext cx="564544" cy="25061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lt1"/>
              </a:buClr>
              <a:buSzPts val="1400"/>
              <a:buFont typeface="Century Gothic"/>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2022-01-10T07:05:52Z</dcterms:created>
  <dc:creator>RPM 18</dc:creator>
</cp:coreProperties>
</file>