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Lst>
  <p:sldSz cy="6858000" cx="9144000"/>
  <p:notesSz cx="6858000" cy="9144000"/>
  <p:embeddedFontLst>
    <p:embeddedFont>
      <p:font typeface="Century Gothic"/>
      <p:regular r:id="rId12"/>
      <p:bold r:id="rId13"/>
      <p:italic r:id="rId14"/>
      <p:boldItalic r:id="rId1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16" roundtripDataSignature="AMtx7miJR8GK2y8E+DAW+zEEZFhin49DM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font" Target="fonts/CenturyGothic-bold.fntdata"/><Relationship Id="rId12" Type="http://schemas.openxmlformats.org/officeDocument/2006/relationships/font" Target="fonts/CenturyGothic-regular.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15" Type="http://schemas.openxmlformats.org/officeDocument/2006/relationships/font" Target="fonts/CenturyGothic-boldItalic.fntdata"/><Relationship Id="rId14" Type="http://schemas.openxmlformats.org/officeDocument/2006/relationships/font" Target="fonts/CenturyGothic-italic.fntdata"/><Relationship Id="rId16" Type="http://customschemas.google.com/relationships/presentationmetadata" Target="metadata"/><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GB"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43" name="Google Shape;143;p3: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51" name="Google Shape;151;p4: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58" name="Google Shape;158;p5: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65" name="Google Shape;165;p6: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72" name="Google Shape;172;p7: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79" name="Google Shape;179;p8: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86" name="Google Shape;186;p9: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7" name="Shape 17"/>
        <p:cNvGrpSpPr/>
        <p:nvPr/>
      </p:nvGrpSpPr>
      <p:grpSpPr>
        <a:xfrm>
          <a:off x="0" y="0"/>
          <a:ext cx="0" cy="0"/>
          <a:chOff x="0" y="0"/>
          <a:chExt cx="0" cy="0"/>
        </a:xfrm>
      </p:grpSpPr>
      <p:sp>
        <p:nvSpPr>
          <p:cNvPr id="18" name="Google Shape;18;p33"/>
          <p:cNvSpPr txBox="1"/>
          <p:nvPr>
            <p:ph type="ctrTitle"/>
          </p:nvPr>
        </p:nvSpPr>
        <p:spPr>
          <a:xfrm>
            <a:off x="866442" y="1447801"/>
            <a:ext cx="6620968" cy="3329581"/>
          </a:xfrm>
          <a:prstGeom prst="rect">
            <a:avLst/>
          </a:prstGeom>
          <a:noFill/>
          <a:ln>
            <a:noFill/>
          </a:ln>
        </p:spPr>
        <p:txBody>
          <a:bodyPr anchorCtr="0" anchor="b" bIns="45700" lIns="91425" spcFirstLastPara="1" rIns="91425" wrap="square" tIns="45700">
            <a:noAutofit/>
          </a:bodyPr>
          <a:lstStyle>
            <a:lvl1pPr lvl="0" algn="ctr">
              <a:spcBef>
                <a:spcPts val="0"/>
              </a:spcBef>
              <a:spcAft>
                <a:spcPts val="0"/>
              </a:spcAft>
              <a:buClr>
                <a:schemeClr val="lt2"/>
              </a:buClr>
              <a:buSzPts val="7200"/>
              <a:buFont typeface="Century Gothic"/>
              <a:buNone/>
              <a:defRPr sz="72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33"/>
          <p:cNvSpPr txBox="1"/>
          <p:nvPr>
            <p:ph idx="1" type="subTitle"/>
          </p:nvPr>
        </p:nvSpPr>
        <p:spPr>
          <a:xfrm>
            <a:off x="866442" y="4777380"/>
            <a:ext cx="6620968" cy="861420"/>
          </a:xfrm>
          <a:prstGeom prst="rect">
            <a:avLst/>
          </a:prstGeom>
          <a:noFill/>
          <a:ln>
            <a:noFill/>
          </a:ln>
        </p:spPr>
        <p:txBody>
          <a:bodyPr anchorCtr="0" anchor="t" bIns="45700" lIns="91425" spcFirstLastPara="1" rIns="91425" wrap="square" tIns="45700">
            <a:normAutofit/>
          </a:bodyPr>
          <a:lstStyle>
            <a:lvl1pPr lvl="0" algn="l">
              <a:spcBef>
                <a:spcPts val="1000"/>
              </a:spcBef>
              <a:spcAft>
                <a:spcPts val="0"/>
              </a:spcAft>
              <a:buSzPts val="1600"/>
              <a:buNone/>
              <a:defRPr cap="none">
                <a:solidFill>
                  <a:srgbClr val="86D1D8"/>
                </a:solidFill>
              </a:defRPr>
            </a:lvl1pPr>
            <a:lvl2pPr lvl="1" algn="ctr">
              <a:spcBef>
                <a:spcPts val="1000"/>
              </a:spcBef>
              <a:spcAft>
                <a:spcPts val="0"/>
              </a:spcAft>
              <a:buSzPts val="1440"/>
              <a:buNone/>
              <a:defRPr>
                <a:solidFill>
                  <a:schemeClr val="lt1"/>
                </a:solidFill>
              </a:defRPr>
            </a:lvl2pPr>
            <a:lvl3pPr lvl="2" algn="ctr">
              <a:spcBef>
                <a:spcPts val="1000"/>
              </a:spcBef>
              <a:spcAft>
                <a:spcPts val="0"/>
              </a:spcAft>
              <a:buSzPts val="1280"/>
              <a:buNone/>
              <a:defRPr>
                <a:solidFill>
                  <a:schemeClr val="lt1"/>
                </a:solidFill>
              </a:defRPr>
            </a:lvl3pPr>
            <a:lvl4pPr lvl="3" algn="ctr">
              <a:spcBef>
                <a:spcPts val="1000"/>
              </a:spcBef>
              <a:spcAft>
                <a:spcPts val="0"/>
              </a:spcAft>
              <a:buSzPts val="1120"/>
              <a:buNone/>
              <a:defRPr>
                <a:solidFill>
                  <a:schemeClr val="lt1"/>
                </a:solidFill>
              </a:defRPr>
            </a:lvl4pPr>
            <a:lvl5pPr lvl="4" algn="ctr">
              <a:spcBef>
                <a:spcPts val="1000"/>
              </a:spcBef>
              <a:spcAft>
                <a:spcPts val="0"/>
              </a:spcAft>
              <a:buSzPts val="1120"/>
              <a:buNone/>
              <a:defRPr>
                <a:solidFill>
                  <a:schemeClr val="lt1"/>
                </a:solidFill>
              </a:defRPr>
            </a:lvl5pPr>
            <a:lvl6pPr lvl="5" algn="ctr">
              <a:spcBef>
                <a:spcPts val="1000"/>
              </a:spcBef>
              <a:spcAft>
                <a:spcPts val="0"/>
              </a:spcAft>
              <a:buSzPts val="1120"/>
              <a:buNone/>
              <a:defRPr>
                <a:solidFill>
                  <a:schemeClr val="lt1"/>
                </a:solidFill>
              </a:defRPr>
            </a:lvl6pPr>
            <a:lvl7pPr lvl="6" algn="ctr">
              <a:spcBef>
                <a:spcPts val="1000"/>
              </a:spcBef>
              <a:spcAft>
                <a:spcPts val="0"/>
              </a:spcAft>
              <a:buSzPts val="1120"/>
              <a:buNone/>
              <a:defRPr>
                <a:solidFill>
                  <a:schemeClr val="lt1"/>
                </a:solidFill>
              </a:defRPr>
            </a:lvl7pPr>
            <a:lvl8pPr lvl="7" algn="ctr">
              <a:spcBef>
                <a:spcPts val="1000"/>
              </a:spcBef>
              <a:spcAft>
                <a:spcPts val="0"/>
              </a:spcAft>
              <a:buSzPts val="1120"/>
              <a:buNone/>
              <a:defRPr>
                <a:solidFill>
                  <a:schemeClr val="lt1"/>
                </a:solidFill>
              </a:defRPr>
            </a:lvl8pPr>
            <a:lvl9pPr lvl="8" algn="ctr">
              <a:spcBef>
                <a:spcPts val="1000"/>
              </a:spcBef>
              <a:spcAft>
                <a:spcPts val="0"/>
              </a:spcAft>
              <a:buSzPts val="1120"/>
              <a:buNone/>
              <a:defRPr>
                <a:solidFill>
                  <a:schemeClr val="lt1"/>
                </a:solidFill>
              </a:defRPr>
            </a:lvl9pPr>
          </a:lstStyle>
          <a:p/>
        </p:txBody>
      </p:sp>
      <p:sp>
        <p:nvSpPr>
          <p:cNvPr id="20" name="Google Shape;20;p33"/>
          <p:cNvSpPr txBox="1"/>
          <p:nvPr>
            <p:ph idx="10" type="dt"/>
          </p:nvPr>
        </p:nvSpPr>
        <p:spPr>
          <a:xfrm rot="5400000">
            <a:off x="7494989" y="1828771"/>
            <a:ext cx="990599" cy="22865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lt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9pPr>
          </a:lstStyle>
          <a:p/>
        </p:txBody>
      </p:sp>
      <p:sp>
        <p:nvSpPr>
          <p:cNvPr id="21" name="Google Shape;21;p33"/>
          <p:cNvSpPr txBox="1"/>
          <p:nvPr>
            <p:ph idx="11" type="ftr"/>
          </p:nvPr>
        </p:nvSpPr>
        <p:spPr>
          <a:xfrm rot="5400000">
            <a:off x="6233335" y="3263371"/>
            <a:ext cx="3859795" cy="22866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lt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9pPr>
          </a:lstStyle>
          <a:p/>
        </p:txBody>
      </p:sp>
      <p:sp>
        <p:nvSpPr>
          <p:cNvPr id="22" name="Google Shape;22;p33"/>
          <p:cNvSpPr txBox="1"/>
          <p:nvPr>
            <p:ph idx="12" type="sldNum"/>
          </p:nvPr>
        </p:nvSpPr>
        <p:spPr>
          <a:xfrm>
            <a:off x="0" y="6122502"/>
            <a:ext cx="564544" cy="419957"/>
          </a:xfrm>
          <a:prstGeom prst="rect">
            <a:avLst/>
          </a:prstGeom>
          <a:noFill/>
          <a:ln>
            <a:noFill/>
          </a:ln>
        </p:spPr>
        <p:txBody>
          <a:bodyPr anchorCtr="0" anchor="b" bIns="45700" lIns="91425" spcFirstLastPara="1" rIns="91425" wrap="square" tIns="45700">
            <a:noAutofit/>
          </a:bodyPr>
          <a:lstStyle>
            <a:lvl1pPr indent="0" lvl="0" marL="0" algn="ctr">
              <a:spcBef>
                <a:spcPts val="0"/>
              </a:spcBef>
              <a:spcAft>
                <a:spcPts val="0"/>
              </a:spcAft>
              <a:buClr>
                <a:schemeClr val="lt1"/>
              </a:buClr>
              <a:buSzPts val="1400"/>
              <a:buFont typeface="Century Gothic"/>
              <a:buNone/>
              <a:defRPr/>
            </a:lvl1pPr>
            <a:lvl2pPr indent="0" lvl="1" marL="0" algn="ctr">
              <a:spcBef>
                <a:spcPts val="0"/>
              </a:spcBef>
              <a:spcAft>
                <a:spcPts val="0"/>
              </a:spcAft>
              <a:buClr>
                <a:schemeClr val="lt1"/>
              </a:buClr>
              <a:buSzPts val="1400"/>
              <a:buFont typeface="Century Gothic"/>
              <a:buNone/>
              <a:defRPr/>
            </a:lvl2pPr>
            <a:lvl3pPr indent="0" lvl="2" marL="0" algn="ctr">
              <a:spcBef>
                <a:spcPts val="0"/>
              </a:spcBef>
              <a:spcAft>
                <a:spcPts val="0"/>
              </a:spcAft>
              <a:buClr>
                <a:schemeClr val="lt1"/>
              </a:buClr>
              <a:buSzPts val="1400"/>
              <a:buFont typeface="Century Gothic"/>
              <a:buNone/>
              <a:defRPr/>
            </a:lvl3pPr>
            <a:lvl4pPr indent="0" lvl="3" marL="0" algn="ctr">
              <a:spcBef>
                <a:spcPts val="0"/>
              </a:spcBef>
              <a:spcAft>
                <a:spcPts val="0"/>
              </a:spcAft>
              <a:buClr>
                <a:schemeClr val="lt1"/>
              </a:buClr>
              <a:buSzPts val="1400"/>
              <a:buFont typeface="Century Gothic"/>
              <a:buNone/>
              <a:defRPr/>
            </a:lvl4pPr>
            <a:lvl5pPr indent="0" lvl="4" marL="0" algn="ctr">
              <a:spcBef>
                <a:spcPts val="0"/>
              </a:spcBef>
              <a:spcAft>
                <a:spcPts val="0"/>
              </a:spcAft>
              <a:buClr>
                <a:schemeClr val="lt1"/>
              </a:buClr>
              <a:buSzPts val="1400"/>
              <a:buFont typeface="Century Gothic"/>
              <a:buNone/>
              <a:defRPr/>
            </a:lvl5pPr>
            <a:lvl6pPr indent="0" lvl="5" marL="0" algn="ctr">
              <a:spcBef>
                <a:spcPts val="0"/>
              </a:spcBef>
              <a:spcAft>
                <a:spcPts val="0"/>
              </a:spcAft>
              <a:buClr>
                <a:schemeClr val="lt1"/>
              </a:buClr>
              <a:buSzPts val="1400"/>
              <a:buFont typeface="Century Gothic"/>
              <a:buNone/>
              <a:defRPr/>
            </a:lvl6pPr>
            <a:lvl7pPr indent="0" lvl="6" marL="0" algn="ctr">
              <a:spcBef>
                <a:spcPts val="0"/>
              </a:spcBef>
              <a:spcAft>
                <a:spcPts val="0"/>
              </a:spcAft>
              <a:buClr>
                <a:schemeClr val="lt1"/>
              </a:buClr>
              <a:buSzPts val="1400"/>
              <a:buFont typeface="Century Gothic"/>
              <a:buNone/>
              <a:defRPr/>
            </a:lvl7pPr>
            <a:lvl8pPr indent="0" lvl="7" marL="0" algn="ctr">
              <a:spcBef>
                <a:spcPts val="0"/>
              </a:spcBef>
              <a:spcAft>
                <a:spcPts val="0"/>
              </a:spcAft>
              <a:buClr>
                <a:schemeClr val="lt1"/>
              </a:buClr>
              <a:buSzPts val="1400"/>
              <a:buFont typeface="Century Gothic"/>
              <a:buNone/>
              <a:defRPr/>
            </a:lvl8pPr>
            <a:lvl9pPr indent="0" lvl="8" marL="0" algn="ctr">
              <a:spcBef>
                <a:spcPts val="0"/>
              </a:spcBef>
              <a:spcAft>
                <a:spcPts val="0"/>
              </a:spcAft>
              <a:buClr>
                <a:schemeClr val="lt1"/>
              </a:buClr>
              <a:buSzPts val="1400"/>
              <a:buFont typeface="Century Gothic"/>
              <a:buNone/>
              <a:defRPr/>
            </a:lvl9pPr>
          </a:lstStyle>
          <a:p>
            <a:pPr indent="0" lvl="0" marL="0" rtl="0" algn="ct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3" name="Shape 23"/>
        <p:cNvGrpSpPr/>
        <p:nvPr/>
      </p:nvGrpSpPr>
      <p:grpSpPr>
        <a:xfrm>
          <a:off x="0" y="0"/>
          <a:ext cx="0" cy="0"/>
          <a:chOff x="0" y="0"/>
          <a:chExt cx="0" cy="0"/>
        </a:xfrm>
      </p:grpSpPr>
      <p:sp>
        <p:nvSpPr>
          <p:cNvPr id="24" name="Google Shape;24;p34"/>
          <p:cNvSpPr txBox="1"/>
          <p:nvPr>
            <p:ph type="title"/>
          </p:nvPr>
        </p:nvSpPr>
        <p:spPr>
          <a:xfrm>
            <a:off x="-1" y="9170"/>
            <a:ext cx="9144001" cy="990599"/>
          </a:xfrm>
          <a:prstGeom prst="rect">
            <a:avLst/>
          </a:prstGeom>
          <a:noFill/>
          <a:ln>
            <a:noFill/>
          </a:ln>
        </p:spPr>
        <p:txBody>
          <a:bodyPr anchorCtr="0" anchor="t" bIns="45700" lIns="91425" spcFirstLastPara="1" rIns="91425" wrap="square" tIns="45700">
            <a:noAutofit/>
          </a:bodyPr>
          <a:lstStyle>
            <a:lvl1pPr lvl="0" algn="ctr">
              <a:spcBef>
                <a:spcPts val="0"/>
              </a:spcBef>
              <a:spcAft>
                <a:spcPts val="0"/>
              </a:spcAft>
              <a:buClr>
                <a:schemeClr val="lt2"/>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34"/>
          <p:cNvSpPr txBox="1"/>
          <p:nvPr>
            <p:ph idx="1" type="body"/>
          </p:nvPr>
        </p:nvSpPr>
        <p:spPr>
          <a:xfrm>
            <a:off x="151075" y="1097281"/>
            <a:ext cx="8849802" cy="5445178"/>
          </a:xfrm>
          <a:prstGeom prst="rect">
            <a:avLst/>
          </a:prstGeom>
          <a:noFill/>
          <a:ln>
            <a:noFill/>
          </a:ln>
        </p:spPr>
        <p:txBody>
          <a:bodyPr anchorCtr="0" anchor="t" bIns="45700" lIns="91425" spcFirstLastPara="1" rIns="91425" wrap="square" tIns="45700">
            <a:normAutofit/>
          </a:bodyPr>
          <a:lstStyle>
            <a:lvl1pPr indent="-320040" lvl="0" marL="457200" algn="l">
              <a:spcBef>
                <a:spcPts val="1000"/>
              </a:spcBef>
              <a:spcAft>
                <a:spcPts val="0"/>
              </a:spcAft>
              <a:buSzPts val="1440"/>
              <a:buChar char="►"/>
              <a:defRPr/>
            </a:lvl1pPr>
            <a:lvl2pPr indent="-320040" lvl="1" marL="914400" algn="l">
              <a:spcBef>
                <a:spcPts val="1000"/>
              </a:spcBef>
              <a:spcAft>
                <a:spcPts val="0"/>
              </a:spcAft>
              <a:buSzPts val="1440"/>
              <a:buChar char="►"/>
              <a:defRPr/>
            </a:lvl2pPr>
            <a:lvl3pPr indent="-320039" lvl="2" marL="1371600" algn="l">
              <a:spcBef>
                <a:spcPts val="1000"/>
              </a:spcBef>
              <a:spcAft>
                <a:spcPts val="0"/>
              </a:spcAft>
              <a:buSzPts val="1440"/>
              <a:buChar char="►"/>
              <a:defRPr/>
            </a:lvl3pPr>
            <a:lvl4pPr indent="-320039" lvl="3" marL="1828800" algn="l">
              <a:spcBef>
                <a:spcPts val="1000"/>
              </a:spcBef>
              <a:spcAft>
                <a:spcPts val="0"/>
              </a:spcAft>
              <a:buSzPts val="1440"/>
              <a:buChar char="►"/>
              <a:defRPr/>
            </a:lvl4pPr>
            <a:lvl5pPr indent="-320039" lvl="4" marL="2286000" algn="l">
              <a:spcBef>
                <a:spcPts val="1000"/>
              </a:spcBef>
              <a:spcAft>
                <a:spcPts val="0"/>
              </a:spcAft>
              <a:buSzPts val="1440"/>
              <a:buChar char="►"/>
              <a:defRPr/>
            </a:lvl5pPr>
            <a:lvl6pPr indent="-320039" lvl="5" marL="2743200" algn="l">
              <a:spcBef>
                <a:spcPts val="1000"/>
              </a:spcBef>
              <a:spcAft>
                <a:spcPts val="0"/>
              </a:spcAft>
              <a:buSzPts val="1440"/>
              <a:buChar char="►"/>
              <a:defRPr/>
            </a:lvl6pPr>
            <a:lvl7pPr indent="-320039" lvl="6" marL="3200400" algn="l">
              <a:spcBef>
                <a:spcPts val="1000"/>
              </a:spcBef>
              <a:spcAft>
                <a:spcPts val="0"/>
              </a:spcAft>
              <a:buSzPts val="1440"/>
              <a:buChar char="►"/>
              <a:defRPr/>
            </a:lvl7pPr>
            <a:lvl8pPr indent="-320040" lvl="7" marL="3657600" algn="l">
              <a:spcBef>
                <a:spcPts val="1000"/>
              </a:spcBef>
              <a:spcAft>
                <a:spcPts val="0"/>
              </a:spcAft>
              <a:buSzPts val="1440"/>
              <a:buChar char="►"/>
              <a:defRPr/>
            </a:lvl8pPr>
            <a:lvl9pPr indent="-320040" lvl="8" marL="4114800" algn="l">
              <a:spcBef>
                <a:spcPts val="1000"/>
              </a:spcBef>
              <a:spcAft>
                <a:spcPts val="0"/>
              </a:spcAft>
              <a:buSzPts val="1440"/>
              <a:buChar char="►"/>
              <a:defRPr/>
            </a:lvl9pPr>
          </a:lstStyle>
          <a:p/>
        </p:txBody>
      </p:sp>
      <p:sp>
        <p:nvSpPr>
          <p:cNvPr id="26" name="Google Shape;26;p34"/>
          <p:cNvSpPr txBox="1"/>
          <p:nvPr>
            <p:ph idx="12" type="sldNum"/>
          </p:nvPr>
        </p:nvSpPr>
        <p:spPr>
          <a:xfrm>
            <a:off x="-1" y="6598218"/>
            <a:ext cx="564544" cy="250612"/>
          </a:xfrm>
          <a:prstGeom prst="rect">
            <a:avLst/>
          </a:prstGeom>
          <a:noFill/>
          <a:ln>
            <a:noFill/>
          </a:ln>
        </p:spPr>
        <p:txBody>
          <a:bodyPr anchorCtr="0" anchor="b" bIns="45700" lIns="91425" spcFirstLastPara="1" rIns="91425" wrap="square" tIns="45700">
            <a:noAutofit/>
          </a:bodyPr>
          <a:lstStyle>
            <a:lvl1pPr indent="0" lvl="0" marL="0" algn="ctr">
              <a:spcBef>
                <a:spcPts val="0"/>
              </a:spcBef>
              <a:spcAft>
                <a:spcPts val="0"/>
              </a:spcAft>
              <a:buClr>
                <a:schemeClr val="lt1"/>
              </a:buClr>
              <a:buSzPts val="1400"/>
              <a:buFont typeface="Century Gothic"/>
              <a:buNone/>
              <a:defRPr/>
            </a:lvl1pPr>
            <a:lvl2pPr indent="0" lvl="1" marL="0" algn="ctr">
              <a:spcBef>
                <a:spcPts val="0"/>
              </a:spcBef>
              <a:spcAft>
                <a:spcPts val="0"/>
              </a:spcAft>
              <a:buClr>
                <a:schemeClr val="lt1"/>
              </a:buClr>
              <a:buSzPts val="1400"/>
              <a:buFont typeface="Century Gothic"/>
              <a:buNone/>
              <a:defRPr/>
            </a:lvl2pPr>
            <a:lvl3pPr indent="0" lvl="2" marL="0" algn="ctr">
              <a:spcBef>
                <a:spcPts val="0"/>
              </a:spcBef>
              <a:spcAft>
                <a:spcPts val="0"/>
              </a:spcAft>
              <a:buClr>
                <a:schemeClr val="lt1"/>
              </a:buClr>
              <a:buSzPts val="1400"/>
              <a:buFont typeface="Century Gothic"/>
              <a:buNone/>
              <a:defRPr/>
            </a:lvl3pPr>
            <a:lvl4pPr indent="0" lvl="3" marL="0" algn="ctr">
              <a:spcBef>
                <a:spcPts val="0"/>
              </a:spcBef>
              <a:spcAft>
                <a:spcPts val="0"/>
              </a:spcAft>
              <a:buClr>
                <a:schemeClr val="lt1"/>
              </a:buClr>
              <a:buSzPts val="1400"/>
              <a:buFont typeface="Century Gothic"/>
              <a:buNone/>
              <a:defRPr/>
            </a:lvl4pPr>
            <a:lvl5pPr indent="0" lvl="4" marL="0" algn="ctr">
              <a:spcBef>
                <a:spcPts val="0"/>
              </a:spcBef>
              <a:spcAft>
                <a:spcPts val="0"/>
              </a:spcAft>
              <a:buClr>
                <a:schemeClr val="lt1"/>
              </a:buClr>
              <a:buSzPts val="1400"/>
              <a:buFont typeface="Century Gothic"/>
              <a:buNone/>
              <a:defRPr/>
            </a:lvl5pPr>
            <a:lvl6pPr indent="0" lvl="5" marL="0" algn="ctr">
              <a:spcBef>
                <a:spcPts val="0"/>
              </a:spcBef>
              <a:spcAft>
                <a:spcPts val="0"/>
              </a:spcAft>
              <a:buClr>
                <a:schemeClr val="lt1"/>
              </a:buClr>
              <a:buSzPts val="1400"/>
              <a:buFont typeface="Century Gothic"/>
              <a:buNone/>
              <a:defRPr/>
            </a:lvl6pPr>
            <a:lvl7pPr indent="0" lvl="6" marL="0" algn="ctr">
              <a:spcBef>
                <a:spcPts val="0"/>
              </a:spcBef>
              <a:spcAft>
                <a:spcPts val="0"/>
              </a:spcAft>
              <a:buClr>
                <a:schemeClr val="lt1"/>
              </a:buClr>
              <a:buSzPts val="1400"/>
              <a:buFont typeface="Century Gothic"/>
              <a:buNone/>
              <a:defRPr/>
            </a:lvl7pPr>
            <a:lvl8pPr indent="0" lvl="7" marL="0" algn="ctr">
              <a:spcBef>
                <a:spcPts val="0"/>
              </a:spcBef>
              <a:spcAft>
                <a:spcPts val="0"/>
              </a:spcAft>
              <a:buClr>
                <a:schemeClr val="lt1"/>
              </a:buClr>
              <a:buSzPts val="1400"/>
              <a:buFont typeface="Century Gothic"/>
              <a:buNone/>
              <a:defRPr/>
            </a:lvl8pPr>
            <a:lvl9pPr indent="0" lvl="8" marL="0" algn="ctr">
              <a:spcBef>
                <a:spcPts val="0"/>
              </a:spcBef>
              <a:spcAft>
                <a:spcPts val="0"/>
              </a:spcAft>
              <a:buClr>
                <a:schemeClr val="lt1"/>
              </a:buClr>
              <a:buSzPts val="1400"/>
              <a:buFont typeface="Century Gothic"/>
              <a:buNone/>
              <a:defRPr/>
            </a:lvl9pPr>
          </a:lstStyle>
          <a:p>
            <a:pPr indent="0" lvl="0" marL="0" rtl="0" algn="ct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35"/>
          <p:cNvSpPr txBox="1"/>
          <p:nvPr>
            <p:ph type="title"/>
          </p:nvPr>
        </p:nvSpPr>
        <p:spPr>
          <a:xfrm>
            <a:off x="866443" y="2861734"/>
            <a:ext cx="6620967" cy="1915647"/>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Clr>
                <a:schemeClr val="lt2"/>
              </a:buClr>
              <a:buSzPts val="4000"/>
              <a:buFont typeface="Century Gothic"/>
              <a:buNone/>
              <a:defRPr b="0" sz="400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 name="Google Shape;29;p35"/>
          <p:cNvSpPr txBox="1"/>
          <p:nvPr>
            <p:ph idx="1" type="body"/>
          </p:nvPr>
        </p:nvSpPr>
        <p:spPr>
          <a:xfrm>
            <a:off x="866442" y="4777381"/>
            <a:ext cx="6620968" cy="860400"/>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1600"/>
              <a:buNone/>
              <a:defRPr sz="2000" cap="none">
                <a:solidFill>
                  <a:srgbClr val="86D1D8"/>
                </a:solidFill>
              </a:defRPr>
            </a:lvl1pPr>
            <a:lvl2pPr indent="-228600" lvl="1" marL="914400" algn="l">
              <a:spcBef>
                <a:spcPts val="1000"/>
              </a:spcBef>
              <a:spcAft>
                <a:spcPts val="0"/>
              </a:spcAft>
              <a:buSzPts val="1440"/>
              <a:buNone/>
              <a:defRPr sz="1800">
                <a:solidFill>
                  <a:schemeClr val="lt1"/>
                </a:solidFill>
              </a:defRPr>
            </a:lvl2pPr>
            <a:lvl3pPr indent="-228600" lvl="2" marL="1371600" algn="l">
              <a:spcBef>
                <a:spcPts val="1000"/>
              </a:spcBef>
              <a:spcAft>
                <a:spcPts val="0"/>
              </a:spcAft>
              <a:buSzPts val="1280"/>
              <a:buNone/>
              <a:defRPr sz="1600">
                <a:solidFill>
                  <a:schemeClr val="lt1"/>
                </a:solidFill>
              </a:defRPr>
            </a:lvl3pPr>
            <a:lvl4pPr indent="-228600" lvl="3" marL="1828800" algn="l">
              <a:spcBef>
                <a:spcPts val="1000"/>
              </a:spcBef>
              <a:spcAft>
                <a:spcPts val="0"/>
              </a:spcAft>
              <a:buSzPts val="1120"/>
              <a:buNone/>
              <a:defRPr sz="1400">
                <a:solidFill>
                  <a:schemeClr val="lt1"/>
                </a:solidFill>
              </a:defRPr>
            </a:lvl4pPr>
            <a:lvl5pPr indent="-228600" lvl="4" marL="2286000" algn="l">
              <a:spcBef>
                <a:spcPts val="1000"/>
              </a:spcBef>
              <a:spcAft>
                <a:spcPts val="0"/>
              </a:spcAft>
              <a:buSzPts val="1120"/>
              <a:buNone/>
              <a:defRPr sz="1400">
                <a:solidFill>
                  <a:schemeClr val="lt1"/>
                </a:solidFill>
              </a:defRPr>
            </a:lvl5pPr>
            <a:lvl6pPr indent="-228600" lvl="5" marL="2743200" algn="l">
              <a:spcBef>
                <a:spcPts val="1000"/>
              </a:spcBef>
              <a:spcAft>
                <a:spcPts val="0"/>
              </a:spcAft>
              <a:buSzPts val="1120"/>
              <a:buNone/>
              <a:defRPr sz="1400">
                <a:solidFill>
                  <a:schemeClr val="lt1"/>
                </a:solidFill>
              </a:defRPr>
            </a:lvl6pPr>
            <a:lvl7pPr indent="-228600" lvl="6" marL="3200400" algn="l">
              <a:spcBef>
                <a:spcPts val="1000"/>
              </a:spcBef>
              <a:spcAft>
                <a:spcPts val="0"/>
              </a:spcAft>
              <a:buSzPts val="1120"/>
              <a:buNone/>
              <a:defRPr sz="1400">
                <a:solidFill>
                  <a:schemeClr val="lt1"/>
                </a:solidFill>
              </a:defRPr>
            </a:lvl7pPr>
            <a:lvl8pPr indent="-228600" lvl="7" marL="3657600" algn="l">
              <a:spcBef>
                <a:spcPts val="1000"/>
              </a:spcBef>
              <a:spcAft>
                <a:spcPts val="0"/>
              </a:spcAft>
              <a:buSzPts val="1120"/>
              <a:buNone/>
              <a:defRPr sz="1400">
                <a:solidFill>
                  <a:schemeClr val="lt1"/>
                </a:solidFill>
              </a:defRPr>
            </a:lvl8pPr>
            <a:lvl9pPr indent="-228600" lvl="8" marL="4114800" algn="l">
              <a:spcBef>
                <a:spcPts val="1000"/>
              </a:spcBef>
              <a:spcAft>
                <a:spcPts val="0"/>
              </a:spcAft>
              <a:buSzPts val="1120"/>
              <a:buNone/>
              <a:defRPr sz="1400">
                <a:solidFill>
                  <a:schemeClr val="lt1"/>
                </a:solidFill>
              </a:defRPr>
            </a:lvl9pPr>
          </a:lstStyle>
          <a:p/>
        </p:txBody>
      </p:sp>
      <p:sp>
        <p:nvSpPr>
          <p:cNvPr id="30" name="Google Shape;30;p35"/>
          <p:cNvSpPr txBox="1"/>
          <p:nvPr>
            <p:ph idx="10" type="dt"/>
          </p:nvPr>
        </p:nvSpPr>
        <p:spPr>
          <a:xfrm rot="5400000">
            <a:off x="7494989" y="1828771"/>
            <a:ext cx="990599" cy="22865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lt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9pPr>
          </a:lstStyle>
          <a:p/>
        </p:txBody>
      </p:sp>
      <p:sp>
        <p:nvSpPr>
          <p:cNvPr id="31" name="Google Shape;31;p35"/>
          <p:cNvSpPr txBox="1"/>
          <p:nvPr>
            <p:ph idx="11" type="ftr"/>
          </p:nvPr>
        </p:nvSpPr>
        <p:spPr>
          <a:xfrm rot="5400000">
            <a:off x="6233335" y="3263371"/>
            <a:ext cx="3859795" cy="22866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lt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9pPr>
          </a:lstStyle>
          <a:p/>
        </p:txBody>
      </p:sp>
      <p:sp>
        <p:nvSpPr>
          <p:cNvPr id="32" name="Google Shape;32;p35"/>
          <p:cNvSpPr txBox="1"/>
          <p:nvPr>
            <p:ph idx="12" type="sldNum"/>
          </p:nvPr>
        </p:nvSpPr>
        <p:spPr>
          <a:xfrm>
            <a:off x="0" y="6122502"/>
            <a:ext cx="564544" cy="419957"/>
          </a:xfrm>
          <a:prstGeom prst="rect">
            <a:avLst/>
          </a:prstGeom>
          <a:noFill/>
          <a:ln>
            <a:noFill/>
          </a:ln>
        </p:spPr>
        <p:txBody>
          <a:bodyPr anchorCtr="0" anchor="b" bIns="45700" lIns="91425" spcFirstLastPara="1" rIns="91425" wrap="square" tIns="45700">
            <a:noAutofit/>
          </a:bodyPr>
          <a:lstStyle>
            <a:lvl1pPr indent="0" lvl="0" marL="0" algn="ctr">
              <a:spcBef>
                <a:spcPts val="0"/>
              </a:spcBef>
              <a:spcAft>
                <a:spcPts val="0"/>
              </a:spcAft>
              <a:buClr>
                <a:schemeClr val="lt1"/>
              </a:buClr>
              <a:buSzPts val="1400"/>
              <a:buFont typeface="Century Gothic"/>
              <a:buNone/>
              <a:defRPr/>
            </a:lvl1pPr>
            <a:lvl2pPr indent="0" lvl="1" marL="0" algn="ctr">
              <a:spcBef>
                <a:spcPts val="0"/>
              </a:spcBef>
              <a:spcAft>
                <a:spcPts val="0"/>
              </a:spcAft>
              <a:buClr>
                <a:schemeClr val="lt1"/>
              </a:buClr>
              <a:buSzPts val="1400"/>
              <a:buFont typeface="Century Gothic"/>
              <a:buNone/>
              <a:defRPr/>
            </a:lvl2pPr>
            <a:lvl3pPr indent="0" lvl="2" marL="0" algn="ctr">
              <a:spcBef>
                <a:spcPts val="0"/>
              </a:spcBef>
              <a:spcAft>
                <a:spcPts val="0"/>
              </a:spcAft>
              <a:buClr>
                <a:schemeClr val="lt1"/>
              </a:buClr>
              <a:buSzPts val="1400"/>
              <a:buFont typeface="Century Gothic"/>
              <a:buNone/>
              <a:defRPr/>
            </a:lvl3pPr>
            <a:lvl4pPr indent="0" lvl="3" marL="0" algn="ctr">
              <a:spcBef>
                <a:spcPts val="0"/>
              </a:spcBef>
              <a:spcAft>
                <a:spcPts val="0"/>
              </a:spcAft>
              <a:buClr>
                <a:schemeClr val="lt1"/>
              </a:buClr>
              <a:buSzPts val="1400"/>
              <a:buFont typeface="Century Gothic"/>
              <a:buNone/>
              <a:defRPr/>
            </a:lvl4pPr>
            <a:lvl5pPr indent="0" lvl="4" marL="0" algn="ctr">
              <a:spcBef>
                <a:spcPts val="0"/>
              </a:spcBef>
              <a:spcAft>
                <a:spcPts val="0"/>
              </a:spcAft>
              <a:buClr>
                <a:schemeClr val="lt1"/>
              </a:buClr>
              <a:buSzPts val="1400"/>
              <a:buFont typeface="Century Gothic"/>
              <a:buNone/>
              <a:defRPr/>
            </a:lvl5pPr>
            <a:lvl6pPr indent="0" lvl="5" marL="0" algn="ctr">
              <a:spcBef>
                <a:spcPts val="0"/>
              </a:spcBef>
              <a:spcAft>
                <a:spcPts val="0"/>
              </a:spcAft>
              <a:buClr>
                <a:schemeClr val="lt1"/>
              </a:buClr>
              <a:buSzPts val="1400"/>
              <a:buFont typeface="Century Gothic"/>
              <a:buNone/>
              <a:defRPr/>
            </a:lvl6pPr>
            <a:lvl7pPr indent="0" lvl="6" marL="0" algn="ctr">
              <a:spcBef>
                <a:spcPts val="0"/>
              </a:spcBef>
              <a:spcAft>
                <a:spcPts val="0"/>
              </a:spcAft>
              <a:buClr>
                <a:schemeClr val="lt1"/>
              </a:buClr>
              <a:buSzPts val="1400"/>
              <a:buFont typeface="Century Gothic"/>
              <a:buNone/>
              <a:defRPr/>
            </a:lvl7pPr>
            <a:lvl8pPr indent="0" lvl="7" marL="0" algn="ctr">
              <a:spcBef>
                <a:spcPts val="0"/>
              </a:spcBef>
              <a:spcAft>
                <a:spcPts val="0"/>
              </a:spcAft>
              <a:buClr>
                <a:schemeClr val="lt1"/>
              </a:buClr>
              <a:buSzPts val="1400"/>
              <a:buFont typeface="Century Gothic"/>
              <a:buNone/>
              <a:defRPr/>
            </a:lvl8pPr>
            <a:lvl9pPr indent="0" lvl="8" marL="0" algn="ctr">
              <a:spcBef>
                <a:spcPts val="0"/>
              </a:spcBef>
              <a:spcAft>
                <a:spcPts val="0"/>
              </a:spcAft>
              <a:buClr>
                <a:schemeClr val="lt1"/>
              </a:buClr>
              <a:buSzPts val="1400"/>
              <a:buFont typeface="Century Gothic"/>
              <a:buNone/>
              <a:defRPr/>
            </a:lvl9pPr>
          </a:lstStyle>
          <a:p>
            <a:pPr indent="0" lvl="0" marL="0" rtl="0" algn="ct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36"/>
          <p:cNvSpPr txBox="1"/>
          <p:nvPr>
            <p:ph type="title"/>
          </p:nvPr>
        </p:nvSpPr>
        <p:spPr>
          <a:xfrm>
            <a:off x="-1" y="9170"/>
            <a:ext cx="9144001" cy="990599"/>
          </a:xfrm>
          <a:prstGeom prst="rect">
            <a:avLst/>
          </a:prstGeom>
          <a:noFill/>
          <a:ln>
            <a:noFill/>
          </a:ln>
        </p:spPr>
        <p:txBody>
          <a:bodyPr anchorCtr="0" anchor="t" bIns="45700" lIns="91425" spcFirstLastPara="1" rIns="91425" wrap="square" tIns="45700">
            <a:noAutofit/>
          </a:bodyPr>
          <a:lstStyle>
            <a:lvl1pPr lvl="0" algn="ctr">
              <a:spcBef>
                <a:spcPts val="0"/>
              </a:spcBef>
              <a:spcAft>
                <a:spcPts val="0"/>
              </a:spcAft>
              <a:buClr>
                <a:schemeClr val="lt2"/>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36"/>
          <p:cNvSpPr txBox="1"/>
          <p:nvPr>
            <p:ph idx="1" type="body"/>
          </p:nvPr>
        </p:nvSpPr>
        <p:spPr>
          <a:xfrm>
            <a:off x="827700" y="2060576"/>
            <a:ext cx="3298113" cy="4195763"/>
          </a:xfrm>
          <a:prstGeom prst="rect">
            <a:avLst/>
          </a:prstGeom>
          <a:noFill/>
          <a:ln>
            <a:noFill/>
          </a:ln>
        </p:spPr>
        <p:txBody>
          <a:bodyPr anchorCtr="0" anchor="t" bIns="45700" lIns="91425" spcFirstLastPara="1" rIns="91425" wrap="square" tIns="45700">
            <a:normAutofit/>
          </a:bodyPr>
          <a:lstStyle>
            <a:lvl1pPr indent="-320040" lvl="0" marL="457200" algn="l">
              <a:spcBef>
                <a:spcPts val="1000"/>
              </a:spcBef>
              <a:spcAft>
                <a:spcPts val="0"/>
              </a:spcAft>
              <a:buSzPts val="1440"/>
              <a:buChar char="►"/>
              <a:defRPr sz="1800"/>
            </a:lvl1pPr>
            <a:lvl2pPr indent="-309880" lvl="1" marL="914400" algn="l">
              <a:spcBef>
                <a:spcPts val="1000"/>
              </a:spcBef>
              <a:spcAft>
                <a:spcPts val="0"/>
              </a:spcAft>
              <a:buSzPts val="1280"/>
              <a:buChar char="►"/>
              <a:defRPr sz="1600"/>
            </a:lvl2pPr>
            <a:lvl3pPr indent="-299719" lvl="2" marL="1371600" algn="l">
              <a:spcBef>
                <a:spcPts val="1000"/>
              </a:spcBef>
              <a:spcAft>
                <a:spcPts val="0"/>
              </a:spcAft>
              <a:buSzPts val="1120"/>
              <a:buChar char="►"/>
              <a:defRPr sz="1400"/>
            </a:lvl3pPr>
            <a:lvl4pPr indent="-289560" lvl="3" marL="1828800" algn="l">
              <a:spcBef>
                <a:spcPts val="1000"/>
              </a:spcBef>
              <a:spcAft>
                <a:spcPts val="0"/>
              </a:spcAft>
              <a:buSzPts val="960"/>
              <a:buChar char="►"/>
              <a:defRPr sz="1200"/>
            </a:lvl4pPr>
            <a:lvl5pPr indent="-289560" lvl="4" marL="2286000" algn="l">
              <a:spcBef>
                <a:spcPts val="1000"/>
              </a:spcBef>
              <a:spcAft>
                <a:spcPts val="0"/>
              </a:spcAft>
              <a:buSzPts val="960"/>
              <a:buChar char="►"/>
              <a:defRPr sz="1200"/>
            </a:lvl5pPr>
            <a:lvl6pPr indent="-289560" lvl="5" marL="2743200" algn="l">
              <a:spcBef>
                <a:spcPts val="1000"/>
              </a:spcBef>
              <a:spcAft>
                <a:spcPts val="0"/>
              </a:spcAft>
              <a:buSzPts val="960"/>
              <a:buChar char="►"/>
              <a:defRPr sz="1200"/>
            </a:lvl6pPr>
            <a:lvl7pPr indent="-289560" lvl="6" marL="3200400" algn="l">
              <a:spcBef>
                <a:spcPts val="1000"/>
              </a:spcBef>
              <a:spcAft>
                <a:spcPts val="0"/>
              </a:spcAft>
              <a:buSzPts val="960"/>
              <a:buChar char="►"/>
              <a:defRPr sz="1200"/>
            </a:lvl7pPr>
            <a:lvl8pPr indent="-289559" lvl="7" marL="3657600" algn="l">
              <a:spcBef>
                <a:spcPts val="1000"/>
              </a:spcBef>
              <a:spcAft>
                <a:spcPts val="0"/>
              </a:spcAft>
              <a:buSzPts val="960"/>
              <a:buChar char="►"/>
              <a:defRPr sz="1200"/>
            </a:lvl8pPr>
            <a:lvl9pPr indent="-289559" lvl="8" marL="4114800" algn="l">
              <a:spcBef>
                <a:spcPts val="1000"/>
              </a:spcBef>
              <a:spcAft>
                <a:spcPts val="0"/>
              </a:spcAft>
              <a:buSzPts val="960"/>
              <a:buChar char="►"/>
              <a:defRPr sz="1200"/>
            </a:lvl9pPr>
          </a:lstStyle>
          <a:p/>
        </p:txBody>
      </p:sp>
      <p:sp>
        <p:nvSpPr>
          <p:cNvPr id="36" name="Google Shape;36;p36"/>
          <p:cNvSpPr txBox="1"/>
          <p:nvPr>
            <p:ph idx="2" type="body"/>
          </p:nvPr>
        </p:nvSpPr>
        <p:spPr>
          <a:xfrm>
            <a:off x="4241975" y="2056093"/>
            <a:ext cx="3298115" cy="4200245"/>
          </a:xfrm>
          <a:prstGeom prst="rect">
            <a:avLst/>
          </a:prstGeom>
          <a:noFill/>
          <a:ln>
            <a:noFill/>
          </a:ln>
        </p:spPr>
        <p:txBody>
          <a:bodyPr anchorCtr="0" anchor="t" bIns="45700" lIns="91425" spcFirstLastPara="1" rIns="91425" wrap="square" tIns="45700">
            <a:normAutofit/>
          </a:bodyPr>
          <a:lstStyle>
            <a:lvl1pPr indent="-320040" lvl="0" marL="457200" algn="l">
              <a:spcBef>
                <a:spcPts val="1000"/>
              </a:spcBef>
              <a:spcAft>
                <a:spcPts val="0"/>
              </a:spcAft>
              <a:buSzPts val="1440"/>
              <a:buChar char="►"/>
              <a:defRPr sz="1800"/>
            </a:lvl1pPr>
            <a:lvl2pPr indent="-309880" lvl="1" marL="914400" algn="l">
              <a:spcBef>
                <a:spcPts val="1000"/>
              </a:spcBef>
              <a:spcAft>
                <a:spcPts val="0"/>
              </a:spcAft>
              <a:buSzPts val="1280"/>
              <a:buChar char="►"/>
              <a:defRPr sz="1600"/>
            </a:lvl2pPr>
            <a:lvl3pPr indent="-299719" lvl="2" marL="1371600" algn="l">
              <a:spcBef>
                <a:spcPts val="1000"/>
              </a:spcBef>
              <a:spcAft>
                <a:spcPts val="0"/>
              </a:spcAft>
              <a:buSzPts val="1120"/>
              <a:buChar char="►"/>
              <a:defRPr sz="1400"/>
            </a:lvl3pPr>
            <a:lvl4pPr indent="-289560" lvl="3" marL="1828800" algn="l">
              <a:spcBef>
                <a:spcPts val="1000"/>
              </a:spcBef>
              <a:spcAft>
                <a:spcPts val="0"/>
              </a:spcAft>
              <a:buSzPts val="960"/>
              <a:buChar char="►"/>
              <a:defRPr sz="1200"/>
            </a:lvl4pPr>
            <a:lvl5pPr indent="-289560" lvl="4" marL="2286000" algn="l">
              <a:spcBef>
                <a:spcPts val="1000"/>
              </a:spcBef>
              <a:spcAft>
                <a:spcPts val="0"/>
              </a:spcAft>
              <a:buSzPts val="960"/>
              <a:buChar char="►"/>
              <a:defRPr sz="1200"/>
            </a:lvl5pPr>
            <a:lvl6pPr indent="-289560" lvl="5" marL="2743200" algn="l">
              <a:spcBef>
                <a:spcPts val="1000"/>
              </a:spcBef>
              <a:spcAft>
                <a:spcPts val="0"/>
              </a:spcAft>
              <a:buSzPts val="960"/>
              <a:buChar char="►"/>
              <a:defRPr sz="1200"/>
            </a:lvl6pPr>
            <a:lvl7pPr indent="-289560" lvl="6" marL="3200400" algn="l">
              <a:spcBef>
                <a:spcPts val="1000"/>
              </a:spcBef>
              <a:spcAft>
                <a:spcPts val="0"/>
              </a:spcAft>
              <a:buSzPts val="960"/>
              <a:buChar char="►"/>
              <a:defRPr sz="1200"/>
            </a:lvl7pPr>
            <a:lvl8pPr indent="-289559" lvl="7" marL="3657600" algn="l">
              <a:spcBef>
                <a:spcPts val="1000"/>
              </a:spcBef>
              <a:spcAft>
                <a:spcPts val="0"/>
              </a:spcAft>
              <a:buSzPts val="960"/>
              <a:buChar char="►"/>
              <a:defRPr sz="1200"/>
            </a:lvl8pPr>
            <a:lvl9pPr indent="-289559" lvl="8" marL="4114800" algn="l">
              <a:spcBef>
                <a:spcPts val="1000"/>
              </a:spcBef>
              <a:spcAft>
                <a:spcPts val="0"/>
              </a:spcAft>
              <a:buSzPts val="960"/>
              <a:buChar char="►"/>
              <a:defRPr sz="1200"/>
            </a:lvl9pPr>
          </a:lstStyle>
          <a:p/>
        </p:txBody>
      </p:sp>
      <p:sp>
        <p:nvSpPr>
          <p:cNvPr id="37" name="Google Shape;37;p36"/>
          <p:cNvSpPr txBox="1"/>
          <p:nvPr>
            <p:ph idx="10" type="dt"/>
          </p:nvPr>
        </p:nvSpPr>
        <p:spPr>
          <a:xfrm rot="5400000">
            <a:off x="7494989" y="1828771"/>
            <a:ext cx="990599" cy="22865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lt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9pPr>
          </a:lstStyle>
          <a:p/>
        </p:txBody>
      </p:sp>
      <p:sp>
        <p:nvSpPr>
          <p:cNvPr id="38" name="Google Shape;38;p36"/>
          <p:cNvSpPr txBox="1"/>
          <p:nvPr>
            <p:ph idx="11" type="ftr"/>
          </p:nvPr>
        </p:nvSpPr>
        <p:spPr>
          <a:xfrm rot="5400000">
            <a:off x="6233335" y="3263371"/>
            <a:ext cx="3859795" cy="22866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lt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9pPr>
          </a:lstStyle>
          <a:p/>
        </p:txBody>
      </p:sp>
      <p:sp>
        <p:nvSpPr>
          <p:cNvPr id="39" name="Google Shape;39;p36"/>
          <p:cNvSpPr txBox="1"/>
          <p:nvPr>
            <p:ph idx="12" type="sldNum"/>
          </p:nvPr>
        </p:nvSpPr>
        <p:spPr>
          <a:xfrm>
            <a:off x="0" y="6122502"/>
            <a:ext cx="564544" cy="419957"/>
          </a:xfrm>
          <a:prstGeom prst="rect">
            <a:avLst/>
          </a:prstGeom>
          <a:noFill/>
          <a:ln>
            <a:noFill/>
          </a:ln>
        </p:spPr>
        <p:txBody>
          <a:bodyPr anchorCtr="0" anchor="b" bIns="45700" lIns="91425" spcFirstLastPara="1" rIns="91425" wrap="square" tIns="45700">
            <a:noAutofit/>
          </a:bodyPr>
          <a:lstStyle>
            <a:lvl1pPr indent="0" lvl="0" marL="0" algn="ctr">
              <a:spcBef>
                <a:spcPts val="0"/>
              </a:spcBef>
              <a:spcAft>
                <a:spcPts val="0"/>
              </a:spcAft>
              <a:buClr>
                <a:schemeClr val="lt1"/>
              </a:buClr>
              <a:buSzPts val="1400"/>
              <a:buFont typeface="Century Gothic"/>
              <a:buNone/>
              <a:defRPr/>
            </a:lvl1pPr>
            <a:lvl2pPr indent="0" lvl="1" marL="0" algn="ctr">
              <a:spcBef>
                <a:spcPts val="0"/>
              </a:spcBef>
              <a:spcAft>
                <a:spcPts val="0"/>
              </a:spcAft>
              <a:buClr>
                <a:schemeClr val="lt1"/>
              </a:buClr>
              <a:buSzPts val="1400"/>
              <a:buFont typeface="Century Gothic"/>
              <a:buNone/>
              <a:defRPr/>
            </a:lvl2pPr>
            <a:lvl3pPr indent="0" lvl="2" marL="0" algn="ctr">
              <a:spcBef>
                <a:spcPts val="0"/>
              </a:spcBef>
              <a:spcAft>
                <a:spcPts val="0"/>
              </a:spcAft>
              <a:buClr>
                <a:schemeClr val="lt1"/>
              </a:buClr>
              <a:buSzPts val="1400"/>
              <a:buFont typeface="Century Gothic"/>
              <a:buNone/>
              <a:defRPr/>
            </a:lvl3pPr>
            <a:lvl4pPr indent="0" lvl="3" marL="0" algn="ctr">
              <a:spcBef>
                <a:spcPts val="0"/>
              </a:spcBef>
              <a:spcAft>
                <a:spcPts val="0"/>
              </a:spcAft>
              <a:buClr>
                <a:schemeClr val="lt1"/>
              </a:buClr>
              <a:buSzPts val="1400"/>
              <a:buFont typeface="Century Gothic"/>
              <a:buNone/>
              <a:defRPr/>
            </a:lvl4pPr>
            <a:lvl5pPr indent="0" lvl="4" marL="0" algn="ctr">
              <a:spcBef>
                <a:spcPts val="0"/>
              </a:spcBef>
              <a:spcAft>
                <a:spcPts val="0"/>
              </a:spcAft>
              <a:buClr>
                <a:schemeClr val="lt1"/>
              </a:buClr>
              <a:buSzPts val="1400"/>
              <a:buFont typeface="Century Gothic"/>
              <a:buNone/>
              <a:defRPr/>
            </a:lvl5pPr>
            <a:lvl6pPr indent="0" lvl="5" marL="0" algn="ctr">
              <a:spcBef>
                <a:spcPts val="0"/>
              </a:spcBef>
              <a:spcAft>
                <a:spcPts val="0"/>
              </a:spcAft>
              <a:buClr>
                <a:schemeClr val="lt1"/>
              </a:buClr>
              <a:buSzPts val="1400"/>
              <a:buFont typeface="Century Gothic"/>
              <a:buNone/>
              <a:defRPr/>
            </a:lvl6pPr>
            <a:lvl7pPr indent="0" lvl="6" marL="0" algn="ctr">
              <a:spcBef>
                <a:spcPts val="0"/>
              </a:spcBef>
              <a:spcAft>
                <a:spcPts val="0"/>
              </a:spcAft>
              <a:buClr>
                <a:schemeClr val="lt1"/>
              </a:buClr>
              <a:buSzPts val="1400"/>
              <a:buFont typeface="Century Gothic"/>
              <a:buNone/>
              <a:defRPr/>
            </a:lvl7pPr>
            <a:lvl8pPr indent="0" lvl="7" marL="0" algn="ctr">
              <a:spcBef>
                <a:spcPts val="0"/>
              </a:spcBef>
              <a:spcAft>
                <a:spcPts val="0"/>
              </a:spcAft>
              <a:buClr>
                <a:schemeClr val="lt1"/>
              </a:buClr>
              <a:buSzPts val="1400"/>
              <a:buFont typeface="Century Gothic"/>
              <a:buNone/>
              <a:defRPr/>
            </a:lvl8pPr>
            <a:lvl9pPr indent="0" lvl="8" marL="0" algn="ctr">
              <a:spcBef>
                <a:spcPts val="0"/>
              </a:spcBef>
              <a:spcAft>
                <a:spcPts val="0"/>
              </a:spcAft>
              <a:buClr>
                <a:schemeClr val="lt1"/>
              </a:buClr>
              <a:buSzPts val="1400"/>
              <a:buFont typeface="Century Gothic"/>
              <a:buNone/>
              <a:defRPr/>
            </a:lvl9pPr>
          </a:lstStyle>
          <a:p>
            <a:pPr indent="0" lvl="0" marL="0" rtl="0" algn="ct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37"/>
          <p:cNvSpPr txBox="1"/>
          <p:nvPr>
            <p:ph type="title"/>
          </p:nvPr>
        </p:nvSpPr>
        <p:spPr>
          <a:xfrm>
            <a:off x="-1" y="9170"/>
            <a:ext cx="9144001" cy="990599"/>
          </a:xfrm>
          <a:prstGeom prst="rect">
            <a:avLst/>
          </a:prstGeom>
          <a:noFill/>
          <a:ln>
            <a:noFill/>
          </a:ln>
        </p:spPr>
        <p:txBody>
          <a:bodyPr anchorCtr="0" anchor="t" bIns="45700" lIns="91425" spcFirstLastPara="1" rIns="91425" wrap="square" tIns="45700">
            <a:noAutofit/>
          </a:bodyPr>
          <a:lstStyle>
            <a:lvl1pPr lvl="0" algn="ctr">
              <a:spcBef>
                <a:spcPts val="0"/>
              </a:spcBef>
              <a:spcAft>
                <a:spcPts val="0"/>
              </a:spcAft>
              <a:buClr>
                <a:schemeClr val="lt2"/>
              </a:buClr>
              <a:buSzPts val="3600"/>
              <a:buFont typeface="Century Gothic"/>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 name="Google Shape;42;p37"/>
          <p:cNvSpPr txBox="1"/>
          <p:nvPr>
            <p:ph idx="1" type="body"/>
          </p:nvPr>
        </p:nvSpPr>
        <p:spPr>
          <a:xfrm>
            <a:off x="827700" y="1905000"/>
            <a:ext cx="3298112" cy="576262"/>
          </a:xfrm>
          <a:prstGeom prst="rect">
            <a:avLst/>
          </a:prstGeom>
          <a:noFill/>
          <a:ln>
            <a:noFill/>
          </a:ln>
        </p:spPr>
        <p:txBody>
          <a:bodyPr anchorCtr="0" anchor="b" bIns="45700" lIns="91425" spcFirstLastPara="1" rIns="91425" wrap="square" tIns="45700">
            <a:noAutofit/>
          </a:bodyPr>
          <a:lstStyle>
            <a:lvl1pPr indent="-228600" lvl="0" marL="457200" algn="l">
              <a:spcBef>
                <a:spcPts val="1000"/>
              </a:spcBef>
              <a:spcAft>
                <a:spcPts val="0"/>
              </a:spcAft>
              <a:buSzPts val="1920"/>
              <a:buNone/>
              <a:defRPr b="0" sz="2400">
                <a:solidFill>
                  <a:srgbClr val="86D1D8"/>
                </a:solidFill>
              </a:defRPr>
            </a:lvl1pPr>
            <a:lvl2pPr indent="-228600" lvl="1" marL="914400" algn="l">
              <a:spcBef>
                <a:spcPts val="1000"/>
              </a:spcBef>
              <a:spcAft>
                <a:spcPts val="0"/>
              </a:spcAft>
              <a:buSzPts val="1600"/>
              <a:buNone/>
              <a:defRPr b="1" sz="2000"/>
            </a:lvl2pPr>
            <a:lvl3pPr indent="-228600" lvl="2" marL="1371600" algn="l">
              <a:spcBef>
                <a:spcPts val="1000"/>
              </a:spcBef>
              <a:spcAft>
                <a:spcPts val="0"/>
              </a:spcAft>
              <a:buSzPts val="1440"/>
              <a:buNone/>
              <a:defRPr b="1" sz="1800"/>
            </a:lvl3pPr>
            <a:lvl4pPr indent="-228600" lvl="3" marL="1828800" algn="l">
              <a:spcBef>
                <a:spcPts val="1000"/>
              </a:spcBef>
              <a:spcAft>
                <a:spcPts val="0"/>
              </a:spcAft>
              <a:buSzPts val="1280"/>
              <a:buNone/>
              <a:defRPr b="1" sz="1600"/>
            </a:lvl4pPr>
            <a:lvl5pPr indent="-228600" lvl="4" marL="2286000" algn="l">
              <a:spcBef>
                <a:spcPts val="1000"/>
              </a:spcBef>
              <a:spcAft>
                <a:spcPts val="0"/>
              </a:spcAft>
              <a:buSzPts val="1280"/>
              <a:buNone/>
              <a:defRPr b="1" sz="1600"/>
            </a:lvl5pPr>
            <a:lvl6pPr indent="-228600" lvl="5" marL="2743200" algn="l">
              <a:spcBef>
                <a:spcPts val="1000"/>
              </a:spcBef>
              <a:spcAft>
                <a:spcPts val="0"/>
              </a:spcAft>
              <a:buSzPts val="1280"/>
              <a:buNone/>
              <a:defRPr b="1" sz="1600"/>
            </a:lvl6pPr>
            <a:lvl7pPr indent="-228600" lvl="6" marL="3200400" algn="l">
              <a:spcBef>
                <a:spcPts val="1000"/>
              </a:spcBef>
              <a:spcAft>
                <a:spcPts val="0"/>
              </a:spcAft>
              <a:buSzPts val="1280"/>
              <a:buNone/>
              <a:defRPr b="1" sz="1600"/>
            </a:lvl7pPr>
            <a:lvl8pPr indent="-228600" lvl="7" marL="3657600" algn="l">
              <a:spcBef>
                <a:spcPts val="1000"/>
              </a:spcBef>
              <a:spcAft>
                <a:spcPts val="0"/>
              </a:spcAft>
              <a:buSzPts val="1280"/>
              <a:buNone/>
              <a:defRPr b="1" sz="1600"/>
            </a:lvl8pPr>
            <a:lvl9pPr indent="-228600" lvl="8" marL="4114800" algn="l">
              <a:spcBef>
                <a:spcPts val="1000"/>
              </a:spcBef>
              <a:spcAft>
                <a:spcPts val="0"/>
              </a:spcAft>
              <a:buSzPts val="1280"/>
              <a:buNone/>
              <a:defRPr b="1" sz="1600"/>
            </a:lvl9pPr>
          </a:lstStyle>
          <a:p/>
        </p:txBody>
      </p:sp>
      <p:sp>
        <p:nvSpPr>
          <p:cNvPr id="43" name="Google Shape;43;p37"/>
          <p:cNvSpPr txBox="1"/>
          <p:nvPr>
            <p:ph idx="2" type="body"/>
          </p:nvPr>
        </p:nvSpPr>
        <p:spPr>
          <a:xfrm>
            <a:off x="827700" y="2514600"/>
            <a:ext cx="3298113" cy="3741738"/>
          </a:xfrm>
          <a:prstGeom prst="rect">
            <a:avLst/>
          </a:prstGeom>
          <a:noFill/>
          <a:ln>
            <a:noFill/>
          </a:ln>
        </p:spPr>
        <p:txBody>
          <a:bodyPr anchorCtr="0" anchor="t" bIns="45700" lIns="91425" spcFirstLastPara="1" rIns="91425" wrap="square" tIns="45700">
            <a:normAutofit/>
          </a:bodyPr>
          <a:lstStyle>
            <a:lvl1pPr indent="-320040" lvl="0" marL="457200" algn="l">
              <a:spcBef>
                <a:spcPts val="1000"/>
              </a:spcBef>
              <a:spcAft>
                <a:spcPts val="0"/>
              </a:spcAft>
              <a:buSzPts val="1440"/>
              <a:buChar char="►"/>
              <a:defRPr sz="1800"/>
            </a:lvl1pPr>
            <a:lvl2pPr indent="-309880" lvl="1" marL="914400" algn="l">
              <a:spcBef>
                <a:spcPts val="1000"/>
              </a:spcBef>
              <a:spcAft>
                <a:spcPts val="0"/>
              </a:spcAft>
              <a:buSzPts val="1280"/>
              <a:buChar char="►"/>
              <a:defRPr sz="1600"/>
            </a:lvl2pPr>
            <a:lvl3pPr indent="-299719" lvl="2" marL="1371600" algn="l">
              <a:spcBef>
                <a:spcPts val="1000"/>
              </a:spcBef>
              <a:spcAft>
                <a:spcPts val="0"/>
              </a:spcAft>
              <a:buSzPts val="1120"/>
              <a:buChar char="►"/>
              <a:defRPr sz="1400"/>
            </a:lvl3pPr>
            <a:lvl4pPr indent="-289560" lvl="3" marL="1828800" algn="l">
              <a:spcBef>
                <a:spcPts val="1000"/>
              </a:spcBef>
              <a:spcAft>
                <a:spcPts val="0"/>
              </a:spcAft>
              <a:buSzPts val="960"/>
              <a:buChar char="►"/>
              <a:defRPr sz="1200"/>
            </a:lvl4pPr>
            <a:lvl5pPr indent="-289560" lvl="4" marL="2286000" algn="l">
              <a:spcBef>
                <a:spcPts val="1000"/>
              </a:spcBef>
              <a:spcAft>
                <a:spcPts val="0"/>
              </a:spcAft>
              <a:buSzPts val="960"/>
              <a:buChar char="►"/>
              <a:defRPr sz="1200"/>
            </a:lvl5pPr>
            <a:lvl6pPr indent="-289560" lvl="5" marL="2743200" algn="l">
              <a:spcBef>
                <a:spcPts val="1000"/>
              </a:spcBef>
              <a:spcAft>
                <a:spcPts val="0"/>
              </a:spcAft>
              <a:buSzPts val="960"/>
              <a:buChar char="►"/>
              <a:defRPr sz="1200"/>
            </a:lvl6pPr>
            <a:lvl7pPr indent="-289560" lvl="6" marL="3200400" algn="l">
              <a:spcBef>
                <a:spcPts val="1000"/>
              </a:spcBef>
              <a:spcAft>
                <a:spcPts val="0"/>
              </a:spcAft>
              <a:buSzPts val="960"/>
              <a:buChar char="►"/>
              <a:defRPr sz="1200"/>
            </a:lvl7pPr>
            <a:lvl8pPr indent="-289559" lvl="7" marL="3657600" algn="l">
              <a:spcBef>
                <a:spcPts val="1000"/>
              </a:spcBef>
              <a:spcAft>
                <a:spcPts val="0"/>
              </a:spcAft>
              <a:buSzPts val="960"/>
              <a:buChar char="►"/>
              <a:defRPr sz="1200"/>
            </a:lvl8pPr>
            <a:lvl9pPr indent="-289559" lvl="8" marL="4114800" algn="l">
              <a:spcBef>
                <a:spcPts val="1000"/>
              </a:spcBef>
              <a:spcAft>
                <a:spcPts val="0"/>
              </a:spcAft>
              <a:buSzPts val="960"/>
              <a:buChar char="►"/>
              <a:defRPr sz="1200"/>
            </a:lvl9pPr>
          </a:lstStyle>
          <a:p/>
        </p:txBody>
      </p:sp>
      <p:sp>
        <p:nvSpPr>
          <p:cNvPr id="44" name="Google Shape;44;p37"/>
          <p:cNvSpPr txBox="1"/>
          <p:nvPr>
            <p:ph idx="3" type="body"/>
          </p:nvPr>
        </p:nvSpPr>
        <p:spPr>
          <a:xfrm>
            <a:off x="4241976" y="1905000"/>
            <a:ext cx="3298113" cy="576262"/>
          </a:xfrm>
          <a:prstGeom prst="rect">
            <a:avLst/>
          </a:prstGeom>
          <a:noFill/>
          <a:ln>
            <a:noFill/>
          </a:ln>
        </p:spPr>
        <p:txBody>
          <a:bodyPr anchorCtr="0" anchor="b" bIns="45700" lIns="91425" spcFirstLastPara="1" rIns="91425" wrap="square" tIns="45700">
            <a:noAutofit/>
          </a:bodyPr>
          <a:lstStyle>
            <a:lvl1pPr indent="-228600" lvl="0" marL="457200" algn="l">
              <a:spcBef>
                <a:spcPts val="1000"/>
              </a:spcBef>
              <a:spcAft>
                <a:spcPts val="0"/>
              </a:spcAft>
              <a:buSzPts val="1920"/>
              <a:buNone/>
              <a:defRPr b="0" sz="2400">
                <a:solidFill>
                  <a:srgbClr val="86D1D8"/>
                </a:solidFill>
              </a:defRPr>
            </a:lvl1pPr>
            <a:lvl2pPr indent="-228600" lvl="1" marL="914400" algn="l">
              <a:spcBef>
                <a:spcPts val="1000"/>
              </a:spcBef>
              <a:spcAft>
                <a:spcPts val="0"/>
              </a:spcAft>
              <a:buSzPts val="1600"/>
              <a:buNone/>
              <a:defRPr b="1" sz="2000"/>
            </a:lvl2pPr>
            <a:lvl3pPr indent="-228600" lvl="2" marL="1371600" algn="l">
              <a:spcBef>
                <a:spcPts val="1000"/>
              </a:spcBef>
              <a:spcAft>
                <a:spcPts val="0"/>
              </a:spcAft>
              <a:buSzPts val="1440"/>
              <a:buNone/>
              <a:defRPr b="1" sz="1800"/>
            </a:lvl3pPr>
            <a:lvl4pPr indent="-228600" lvl="3" marL="1828800" algn="l">
              <a:spcBef>
                <a:spcPts val="1000"/>
              </a:spcBef>
              <a:spcAft>
                <a:spcPts val="0"/>
              </a:spcAft>
              <a:buSzPts val="1280"/>
              <a:buNone/>
              <a:defRPr b="1" sz="1600"/>
            </a:lvl4pPr>
            <a:lvl5pPr indent="-228600" lvl="4" marL="2286000" algn="l">
              <a:spcBef>
                <a:spcPts val="1000"/>
              </a:spcBef>
              <a:spcAft>
                <a:spcPts val="0"/>
              </a:spcAft>
              <a:buSzPts val="1280"/>
              <a:buNone/>
              <a:defRPr b="1" sz="1600"/>
            </a:lvl5pPr>
            <a:lvl6pPr indent="-228600" lvl="5" marL="2743200" algn="l">
              <a:spcBef>
                <a:spcPts val="1000"/>
              </a:spcBef>
              <a:spcAft>
                <a:spcPts val="0"/>
              </a:spcAft>
              <a:buSzPts val="1280"/>
              <a:buNone/>
              <a:defRPr b="1" sz="1600"/>
            </a:lvl6pPr>
            <a:lvl7pPr indent="-228600" lvl="6" marL="3200400" algn="l">
              <a:spcBef>
                <a:spcPts val="1000"/>
              </a:spcBef>
              <a:spcAft>
                <a:spcPts val="0"/>
              </a:spcAft>
              <a:buSzPts val="1280"/>
              <a:buNone/>
              <a:defRPr b="1" sz="1600"/>
            </a:lvl7pPr>
            <a:lvl8pPr indent="-228600" lvl="7" marL="3657600" algn="l">
              <a:spcBef>
                <a:spcPts val="1000"/>
              </a:spcBef>
              <a:spcAft>
                <a:spcPts val="0"/>
              </a:spcAft>
              <a:buSzPts val="1280"/>
              <a:buNone/>
              <a:defRPr b="1" sz="1600"/>
            </a:lvl8pPr>
            <a:lvl9pPr indent="-228600" lvl="8" marL="4114800" algn="l">
              <a:spcBef>
                <a:spcPts val="1000"/>
              </a:spcBef>
              <a:spcAft>
                <a:spcPts val="0"/>
              </a:spcAft>
              <a:buSzPts val="1280"/>
              <a:buNone/>
              <a:defRPr b="1" sz="1600"/>
            </a:lvl9pPr>
          </a:lstStyle>
          <a:p/>
        </p:txBody>
      </p:sp>
      <p:sp>
        <p:nvSpPr>
          <p:cNvPr id="45" name="Google Shape;45;p37"/>
          <p:cNvSpPr txBox="1"/>
          <p:nvPr>
            <p:ph idx="4" type="body"/>
          </p:nvPr>
        </p:nvSpPr>
        <p:spPr>
          <a:xfrm>
            <a:off x="4241976" y="2514600"/>
            <a:ext cx="3298113" cy="3741738"/>
          </a:xfrm>
          <a:prstGeom prst="rect">
            <a:avLst/>
          </a:prstGeom>
          <a:noFill/>
          <a:ln>
            <a:noFill/>
          </a:ln>
        </p:spPr>
        <p:txBody>
          <a:bodyPr anchorCtr="0" anchor="t" bIns="45700" lIns="91425" spcFirstLastPara="1" rIns="91425" wrap="square" tIns="45700">
            <a:normAutofit/>
          </a:bodyPr>
          <a:lstStyle>
            <a:lvl1pPr indent="-320040" lvl="0" marL="457200" algn="l">
              <a:spcBef>
                <a:spcPts val="1000"/>
              </a:spcBef>
              <a:spcAft>
                <a:spcPts val="0"/>
              </a:spcAft>
              <a:buSzPts val="1440"/>
              <a:buChar char="►"/>
              <a:defRPr sz="1800"/>
            </a:lvl1pPr>
            <a:lvl2pPr indent="-309880" lvl="1" marL="914400" algn="l">
              <a:spcBef>
                <a:spcPts val="1000"/>
              </a:spcBef>
              <a:spcAft>
                <a:spcPts val="0"/>
              </a:spcAft>
              <a:buSzPts val="1280"/>
              <a:buChar char="►"/>
              <a:defRPr sz="1600"/>
            </a:lvl2pPr>
            <a:lvl3pPr indent="-299719" lvl="2" marL="1371600" algn="l">
              <a:spcBef>
                <a:spcPts val="1000"/>
              </a:spcBef>
              <a:spcAft>
                <a:spcPts val="0"/>
              </a:spcAft>
              <a:buSzPts val="1120"/>
              <a:buChar char="►"/>
              <a:defRPr sz="1400"/>
            </a:lvl3pPr>
            <a:lvl4pPr indent="-289560" lvl="3" marL="1828800" algn="l">
              <a:spcBef>
                <a:spcPts val="1000"/>
              </a:spcBef>
              <a:spcAft>
                <a:spcPts val="0"/>
              </a:spcAft>
              <a:buSzPts val="960"/>
              <a:buChar char="►"/>
              <a:defRPr sz="1200"/>
            </a:lvl4pPr>
            <a:lvl5pPr indent="-289560" lvl="4" marL="2286000" algn="l">
              <a:spcBef>
                <a:spcPts val="1000"/>
              </a:spcBef>
              <a:spcAft>
                <a:spcPts val="0"/>
              </a:spcAft>
              <a:buSzPts val="960"/>
              <a:buChar char="►"/>
              <a:defRPr sz="1200"/>
            </a:lvl5pPr>
            <a:lvl6pPr indent="-289560" lvl="5" marL="2743200" algn="l">
              <a:spcBef>
                <a:spcPts val="1000"/>
              </a:spcBef>
              <a:spcAft>
                <a:spcPts val="0"/>
              </a:spcAft>
              <a:buSzPts val="960"/>
              <a:buChar char="►"/>
              <a:defRPr sz="1200"/>
            </a:lvl6pPr>
            <a:lvl7pPr indent="-289560" lvl="6" marL="3200400" algn="l">
              <a:spcBef>
                <a:spcPts val="1000"/>
              </a:spcBef>
              <a:spcAft>
                <a:spcPts val="0"/>
              </a:spcAft>
              <a:buSzPts val="960"/>
              <a:buChar char="►"/>
              <a:defRPr sz="1200"/>
            </a:lvl7pPr>
            <a:lvl8pPr indent="-289559" lvl="7" marL="3657600" algn="l">
              <a:spcBef>
                <a:spcPts val="1000"/>
              </a:spcBef>
              <a:spcAft>
                <a:spcPts val="0"/>
              </a:spcAft>
              <a:buSzPts val="960"/>
              <a:buChar char="►"/>
              <a:defRPr sz="1200"/>
            </a:lvl8pPr>
            <a:lvl9pPr indent="-289559" lvl="8" marL="4114800" algn="l">
              <a:spcBef>
                <a:spcPts val="1000"/>
              </a:spcBef>
              <a:spcAft>
                <a:spcPts val="0"/>
              </a:spcAft>
              <a:buSzPts val="960"/>
              <a:buChar char="►"/>
              <a:defRPr sz="1200"/>
            </a:lvl9pPr>
          </a:lstStyle>
          <a:p/>
        </p:txBody>
      </p:sp>
      <p:sp>
        <p:nvSpPr>
          <p:cNvPr id="46" name="Google Shape;46;p37"/>
          <p:cNvSpPr txBox="1"/>
          <p:nvPr>
            <p:ph idx="10" type="dt"/>
          </p:nvPr>
        </p:nvSpPr>
        <p:spPr>
          <a:xfrm rot="5400000">
            <a:off x="7494989" y="1828771"/>
            <a:ext cx="990599" cy="22865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lt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9pPr>
          </a:lstStyle>
          <a:p/>
        </p:txBody>
      </p:sp>
      <p:sp>
        <p:nvSpPr>
          <p:cNvPr id="47" name="Google Shape;47;p37"/>
          <p:cNvSpPr txBox="1"/>
          <p:nvPr>
            <p:ph idx="11" type="ftr"/>
          </p:nvPr>
        </p:nvSpPr>
        <p:spPr>
          <a:xfrm rot="5400000">
            <a:off x="6233335" y="3263371"/>
            <a:ext cx="3859795" cy="22866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lt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9pPr>
          </a:lstStyle>
          <a:p/>
        </p:txBody>
      </p:sp>
      <p:sp>
        <p:nvSpPr>
          <p:cNvPr id="48" name="Google Shape;48;p37"/>
          <p:cNvSpPr txBox="1"/>
          <p:nvPr>
            <p:ph idx="12" type="sldNum"/>
          </p:nvPr>
        </p:nvSpPr>
        <p:spPr>
          <a:xfrm>
            <a:off x="0" y="6122502"/>
            <a:ext cx="564544" cy="419957"/>
          </a:xfrm>
          <a:prstGeom prst="rect">
            <a:avLst/>
          </a:prstGeom>
          <a:noFill/>
          <a:ln>
            <a:noFill/>
          </a:ln>
        </p:spPr>
        <p:txBody>
          <a:bodyPr anchorCtr="0" anchor="b" bIns="45700" lIns="91425" spcFirstLastPara="1" rIns="91425" wrap="square" tIns="45700">
            <a:noAutofit/>
          </a:bodyPr>
          <a:lstStyle>
            <a:lvl1pPr indent="0" lvl="0" marL="0" algn="ctr">
              <a:spcBef>
                <a:spcPts val="0"/>
              </a:spcBef>
              <a:spcAft>
                <a:spcPts val="0"/>
              </a:spcAft>
              <a:buClr>
                <a:schemeClr val="lt1"/>
              </a:buClr>
              <a:buSzPts val="1400"/>
              <a:buFont typeface="Century Gothic"/>
              <a:buNone/>
              <a:defRPr/>
            </a:lvl1pPr>
            <a:lvl2pPr indent="0" lvl="1" marL="0" algn="ctr">
              <a:spcBef>
                <a:spcPts val="0"/>
              </a:spcBef>
              <a:spcAft>
                <a:spcPts val="0"/>
              </a:spcAft>
              <a:buClr>
                <a:schemeClr val="lt1"/>
              </a:buClr>
              <a:buSzPts val="1400"/>
              <a:buFont typeface="Century Gothic"/>
              <a:buNone/>
              <a:defRPr/>
            </a:lvl2pPr>
            <a:lvl3pPr indent="0" lvl="2" marL="0" algn="ctr">
              <a:spcBef>
                <a:spcPts val="0"/>
              </a:spcBef>
              <a:spcAft>
                <a:spcPts val="0"/>
              </a:spcAft>
              <a:buClr>
                <a:schemeClr val="lt1"/>
              </a:buClr>
              <a:buSzPts val="1400"/>
              <a:buFont typeface="Century Gothic"/>
              <a:buNone/>
              <a:defRPr/>
            </a:lvl3pPr>
            <a:lvl4pPr indent="0" lvl="3" marL="0" algn="ctr">
              <a:spcBef>
                <a:spcPts val="0"/>
              </a:spcBef>
              <a:spcAft>
                <a:spcPts val="0"/>
              </a:spcAft>
              <a:buClr>
                <a:schemeClr val="lt1"/>
              </a:buClr>
              <a:buSzPts val="1400"/>
              <a:buFont typeface="Century Gothic"/>
              <a:buNone/>
              <a:defRPr/>
            </a:lvl4pPr>
            <a:lvl5pPr indent="0" lvl="4" marL="0" algn="ctr">
              <a:spcBef>
                <a:spcPts val="0"/>
              </a:spcBef>
              <a:spcAft>
                <a:spcPts val="0"/>
              </a:spcAft>
              <a:buClr>
                <a:schemeClr val="lt1"/>
              </a:buClr>
              <a:buSzPts val="1400"/>
              <a:buFont typeface="Century Gothic"/>
              <a:buNone/>
              <a:defRPr/>
            </a:lvl5pPr>
            <a:lvl6pPr indent="0" lvl="5" marL="0" algn="ctr">
              <a:spcBef>
                <a:spcPts val="0"/>
              </a:spcBef>
              <a:spcAft>
                <a:spcPts val="0"/>
              </a:spcAft>
              <a:buClr>
                <a:schemeClr val="lt1"/>
              </a:buClr>
              <a:buSzPts val="1400"/>
              <a:buFont typeface="Century Gothic"/>
              <a:buNone/>
              <a:defRPr/>
            </a:lvl6pPr>
            <a:lvl7pPr indent="0" lvl="6" marL="0" algn="ctr">
              <a:spcBef>
                <a:spcPts val="0"/>
              </a:spcBef>
              <a:spcAft>
                <a:spcPts val="0"/>
              </a:spcAft>
              <a:buClr>
                <a:schemeClr val="lt1"/>
              </a:buClr>
              <a:buSzPts val="1400"/>
              <a:buFont typeface="Century Gothic"/>
              <a:buNone/>
              <a:defRPr/>
            </a:lvl7pPr>
            <a:lvl8pPr indent="0" lvl="7" marL="0" algn="ctr">
              <a:spcBef>
                <a:spcPts val="0"/>
              </a:spcBef>
              <a:spcAft>
                <a:spcPts val="0"/>
              </a:spcAft>
              <a:buClr>
                <a:schemeClr val="lt1"/>
              </a:buClr>
              <a:buSzPts val="1400"/>
              <a:buFont typeface="Century Gothic"/>
              <a:buNone/>
              <a:defRPr/>
            </a:lvl8pPr>
            <a:lvl9pPr indent="0" lvl="8" marL="0" algn="ctr">
              <a:spcBef>
                <a:spcPts val="0"/>
              </a:spcBef>
              <a:spcAft>
                <a:spcPts val="0"/>
              </a:spcAft>
              <a:buClr>
                <a:schemeClr val="lt1"/>
              </a:buClr>
              <a:buSzPts val="1400"/>
              <a:buFont typeface="Century Gothic"/>
              <a:buNone/>
              <a:defRPr/>
            </a:lvl9pPr>
          </a:lstStyle>
          <a:p>
            <a:pPr indent="0" lvl="0" marL="0" rtl="0" algn="ct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38"/>
          <p:cNvSpPr txBox="1"/>
          <p:nvPr>
            <p:ph type="title"/>
          </p:nvPr>
        </p:nvSpPr>
        <p:spPr>
          <a:xfrm>
            <a:off x="-1" y="9170"/>
            <a:ext cx="9144001" cy="990599"/>
          </a:xfrm>
          <a:prstGeom prst="rect">
            <a:avLst/>
          </a:prstGeom>
          <a:noFill/>
          <a:ln>
            <a:noFill/>
          </a:ln>
        </p:spPr>
        <p:txBody>
          <a:bodyPr anchorCtr="0" anchor="t" bIns="45700" lIns="91425" spcFirstLastPara="1" rIns="91425" wrap="square" tIns="45700">
            <a:noAutofit/>
          </a:bodyPr>
          <a:lstStyle>
            <a:lvl1pPr lvl="0" algn="ctr">
              <a:spcBef>
                <a:spcPts val="0"/>
              </a:spcBef>
              <a:spcAft>
                <a:spcPts val="0"/>
              </a:spcAft>
              <a:buClr>
                <a:schemeClr val="lt2"/>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 name="Google Shape;51;p38"/>
          <p:cNvSpPr txBox="1"/>
          <p:nvPr>
            <p:ph idx="10" type="dt"/>
          </p:nvPr>
        </p:nvSpPr>
        <p:spPr>
          <a:xfrm rot="5400000">
            <a:off x="7494989" y="1828771"/>
            <a:ext cx="990599" cy="22865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lt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9pPr>
          </a:lstStyle>
          <a:p/>
        </p:txBody>
      </p:sp>
      <p:sp>
        <p:nvSpPr>
          <p:cNvPr id="52" name="Google Shape;52;p38"/>
          <p:cNvSpPr txBox="1"/>
          <p:nvPr>
            <p:ph idx="11" type="ftr"/>
          </p:nvPr>
        </p:nvSpPr>
        <p:spPr>
          <a:xfrm rot="5400000">
            <a:off x="6233335" y="3263371"/>
            <a:ext cx="3859795" cy="22866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lt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9pPr>
          </a:lstStyle>
          <a:p/>
        </p:txBody>
      </p:sp>
      <p:sp>
        <p:nvSpPr>
          <p:cNvPr id="53" name="Google Shape;53;p38"/>
          <p:cNvSpPr txBox="1"/>
          <p:nvPr>
            <p:ph idx="12" type="sldNum"/>
          </p:nvPr>
        </p:nvSpPr>
        <p:spPr>
          <a:xfrm>
            <a:off x="0" y="6122502"/>
            <a:ext cx="564544" cy="419957"/>
          </a:xfrm>
          <a:prstGeom prst="rect">
            <a:avLst/>
          </a:prstGeom>
          <a:noFill/>
          <a:ln>
            <a:noFill/>
          </a:ln>
        </p:spPr>
        <p:txBody>
          <a:bodyPr anchorCtr="0" anchor="b" bIns="45700" lIns="91425" spcFirstLastPara="1" rIns="91425" wrap="square" tIns="45700">
            <a:noAutofit/>
          </a:bodyPr>
          <a:lstStyle>
            <a:lvl1pPr indent="0" lvl="0" marL="0" algn="ctr">
              <a:spcBef>
                <a:spcPts val="0"/>
              </a:spcBef>
              <a:spcAft>
                <a:spcPts val="0"/>
              </a:spcAft>
              <a:buClr>
                <a:schemeClr val="lt1"/>
              </a:buClr>
              <a:buSzPts val="1400"/>
              <a:buFont typeface="Century Gothic"/>
              <a:buNone/>
              <a:defRPr/>
            </a:lvl1pPr>
            <a:lvl2pPr indent="0" lvl="1" marL="0" algn="ctr">
              <a:spcBef>
                <a:spcPts val="0"/>
              </a:spcBef>
              <a:spcAft>
                <a:spcPts val="0"/>
              </a:spcAft>
              <a:buClr>
                <a:schemeClr val="lt1"/>
              </a:buClr>
              <a:buSzPts val="1400"/>
              <a:buFont typeface="Century Gothic"/>
              <a:buNone/>
              <a:defRPr/>
            </a:lvl2pPr>
            <a:lvl3pPr indent="0" lvl="2" marL="0" algn="ctr">
              <a:spcBef>
                <a:spcPts val="0"/>
              </a:spcBef>
              <a:spcAft>
                <a:spcPts val="0"/>
              </a:spcAft>
              <a:buClr>
                <a:schemeClr val="lt1"/>
              </a:buClr>
              <a:buSzPts val="1400"/>
              <a:buFont typeface="Century Gothic"/>
              <a:buNone/>
              <a:defRPr/>
            </a:lvl3pPr>
            <a:lvl4pPr indent="0" lvl="3" marL="0" algn="ctr">
              <a:spcBef>
                <a:spcPts val="0"/>
              </a:spcBef>
              <a:spcAft>
                <a:spcPts val="0"/>
              </a:spcAft>
              <a:buClr>
                <a:schemeClr val="lt1"/>
              </a:buClr>
              <a:buSzPts val="1400"/>
              <a:buFont typeface="Century Gothic"/>
              <a:buNone/>
              <a:defRPr/>
            </a:lvl4pPr>
            <a:lvl5pPr indent="0" lvl="4" marL="0" algn="ctr">
              <a:spcBef>
                <a:spcPts val="0"/>
              </a:spcBef>
              <a:spcAft>
                <a:spcPts val="0"/>
              </a:spcAft>
              <a:buClr>
                <a:schemeClr val="lt1"/>
              </a:buClr>
              <a:buSzPts val="1400"/>
              <a:buFont typeface="Century Gothic"/>
              <a:buNone/>
              <a:defRPr/>
            </a:lvl5pPr>
            <a:lvl6pPr indent="0" lvl="5" marL="0" algn="ctr">
              <a:spcBef>
                <a:spcPts val="0"/>
              </a:spcBef>
              <a:spcAft>
                <a:spcPts val="0"/>
              </a:spcAft>
              <a:buClr>
                <a:schemeClr val="lt1"/>
              </a:buClr>
              <a:buSzPts val="1400"/>
              <a:buFont typeface="Century Gothic"/>
              <a:buNone/>
              <a:defRPr/>
            </a:lvl6pPr>
            <a:lvl7pPr indent="0" lvl="6" marL="0" algn="ctr">
              <a:spcBef>
                <a:spcPts val="0"/>
              </a:spcBef>
              <a:spcAft>
                <a:spcPts val="0"/>
              </a:spcAft>
              <a:buClr>
                <a:schemeClr val="lt1"/>
              </a:buClr>
              <a:buSzPts val="1400"/>
              <a:buFont typeface="Century Gothic"/>
              <a:buNone/>
              <a:defRPr/>
            </a:lvl7pPr>
            <a:lvl8pPr indent="0" lvl="7" marL="0" algn="ctr">
              <a:spcBef>
                <a:spcPts val="0"/>
              </a:spcBef>
              <a:spcAft>
                <a:spcPts val="0"/>
              </a:spcAft>
              <a:buClr>
                <a:schemeClr val="lt1"/>
              </a:buClr>
              <a:buSzPts val="1400"/>
              <a:buFont typeface="Century Gothic"/>
              <a:buNone/>
              <a:defRPr/>
            </a:lvl8pPr>
            <a:lvl9pPr indent="0" lvl="8" marL="0" algn="ctr">
              <a:spcBef>
                <a:spcPts val="0"/>
              </a:spcBef>
              <a:spcAft>
                <a:spcPts val="0"/>
              </a:spcAft>
              <a:buClr>
                <a:schemeClr val="lt1"/>
              </a:buClr>
              <a:buSzPts val="1400"/>
              <a:buFont typeface="Century Gothic"/>
              <a:buNone/>
              <a:defRPr/>
            </a:lvl9pPr>
          </a:lstStyle>
          <a:p>
            <a:pPr indent="0" lvl="0" marL="0" rtl="0" algn="ct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4" name="Shape 54"/>
        <p:cNvGrpSpPr/>
        <p:nvPr/>
      </p:nvGrpSpPr>
      <p:grpSpPr>
        <a:xfrm>
          <a:off x="0" y="0"/>
          <a:ext cx="0" cy="0"/>
          <a:chOff x="0" y="0"/>
          <a:chExt cx="0" cy="0"/>
        </a:xfrm>
      </p:grpSpPr>
      <p:sp>
        <p:nvSpPr>
          <p:cNvPr id="55" name="Google Shape;55;p39"/>
          <p:cNvSpPr txBox="1"/>
          <p:nvPr>
            <p:ph idx="10" type="dt"/>
          </p:nvPr>
        </p:nvSpPr>
        <p:spPr>
          <a:xfrm rot="5400000">
            <a:off x="7494989" y="1828771"/>
            <a:ext cx="990599" cy="22865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lt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9pPr>
          </a:lstStyle>
          <a:p/>
        </p:txBody>
      </p:sp>
      <p:sp>
        <p:nvSpPr>
          <p:cNvPr id="56" name="Google Shape;56;p39"/>
          <p:cNvSpPr txBox="1"/>
          <p:nvPr>
            <p:ph idx="11" type="ftr"/>
          </p:nvPr>
        </p:nvSpPr>
        <p:spPr>
          <a:xfrm rot="5400000">
            <a:off x="6233335" y="3263371"/>
            <a:ext cx="3859795" cy="22866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lt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9pPr>
          </a:lstStyle>
          <a:p/>
        </p:txBody>
      </p:sp>
      <p:sp>
        <p:nvSpPr>
          <p:cNvPr id="57" name="Google Shape;57;p39"/>
          <p:cNvSpPr txBox="1"/>
          <p:nvPr>
            <p:ph idx="12" type="sldNum"/>
          </p:nvPr>
        </p:nvSpPr>
        <p:spPr>
          <a:xfrm>
            <a:off x="0" y="6122502"/>
            <a:ext cx="564544" cy="419957"/>
          </a:xfrm>
          <a:prstGeom prst="rect">
            <a:avLst/>
          </a:prstGeom>
          <a:noFill/>
          <a:ln>
            <a:noFill/>
          </a:ln>
        </p:spPr>
        <p:txBody>
          <a:bodyPr anchorCtr="0" anchor="b" bIns="45700" lIns="91425" spcFirstLastPara="1" rIns="91425" wrap="square" tIns="45700">
            <a:noAutofit/>
          </a:bodyPr>
          <a:lstStyle>
            <a:lvl1pPr indent="0" lvl="0" marL="0" algn="ctr">
              <a:spcBef>
                <a:spcPts val="0"/>
              </a:spcBef>
              <a:spcAft>
                <a:spcPts val="0"/>
              </a:spcAft>
              <a:buClr>
                <a:schemeClr val="lt1"/>
              </a:buClr>
              <a:buSzPts val="1400"/>
              <a:buFont typeface="Century Gothic"/>
              <a:buNone/>
              <a:defRPr/>
            </a:lvl1pPr>
            <a:lvl2pPr indent="0" lvl="1" marL="0" algn="ctr">
              <a:spcBef>
                <a:spcPts val="0"/>
              </a:spcBef>
              <a:spcAft>
                <a:spcPts val="0"/>
              </a:spcAft>
              <a:buClr>
                <a:schemeClr val="lt1"/>
              </a:buClr>
              <a:buSzPts val="1400"/>
              <a:buFont typeface="Century Gothic"/>
              <a:buNone/>
              <a:defRPr/>
            </a:lvl2pPr>
            <a:lvl3pPr indent="0" lvl="2" marL="0" algn="ctr">
              <a:spcBef>
                <a:spcPts val="0"/>
              </a:spcBef>
              <a:spcAft>
                <a:spcPts val="0"/>
              </a:spcAft>
              <a:buClr>
                <a:schemeClr val="lt1"/>
              </a:buClr>
              <a:buSzPts val="1400"/>
              <a:buFont typeface="Century Gothic"/>
              <a:buNone/>
              <a:defRPr/>
            </a:lvl3pPr>
            <a:lvl4pPr indent="0" lvl="3" marL="0" algn="ctr">
              <a:spcBef>
                <a:spcPts val="0"/>
              </a:spcBef>
              <a:spcAft>
                <a:spcPts val="0"/>
              </a:spcAft>
              <a:buClr>
                <a:schemeClr val="lt1"/>
              </a:buClr>
              <a:buSzPts val="1400"/>
              <a:buFont typeface="Century Gothic"/>
              <a:buNone/>
              <a:defRPr/>
            </a:lvl4pPr>
            <a:lvl5pPr indent="0" lvl="4" marL="0" algn="ctr">
              <a:spcBef>
                <a:spcPts val="0"/>
              </a:spcBef>
              <a:spcAft>
                <a:spcPts val="0"/>
              </a:spcAft>
              <a:buClr>
                <a:schemeClr val="lt1"/>
              </a:buClr>
              <a:buSzPts val="1400"/>
              <a:buFont typeface="Century Gothic"/>
              <a:buNone/>
              <a:defRPr/>
            </a:lvl5pPr>
            <a:lvl6pPr indent="0" lvl="5" marL="0" algn="ctr">
              <a:spcBef>
                <a:spcPts val="0"/>
              </a:spcBef>
              <a:spcAft>
                <a:spcPts val="0"/>
              </a:spcAft>
              <a:buClr>
                <a:schemeClr val="lt1"/>
              </a:buClr>
              <a:buSzPts val="1400"/>
              <a:buFont typeface="Century Gothic"/>
              <a:buNone/>
              <a:defRPr/>
            </a:lvl6pPr>
            <a:lvl7pPr indent="0" lvl="6" marL="0" algn="ctr">
              <a:spcBef>
                <a:spcPts val="0"/>
              </a:spcBef>
              <a:spcAft>
                <a:spcPts val="0"/>
              </a:spcAft>
              <a:buClr>
                <a:schemeClr val="lt1"/>
              </a:buClr>
              <a:buSzPts val="1400"/>
              <a:buFont typeface="Century Gothic"/>
              <a:buNone/>
              <a:defRPr/>
            </a:lvl7pPr>
            <a:lvl8pPr indent="0" lvl="7" marL="0" algn="ctr">
              <a:spcBef>
                <a:spcPts val="0"/>
              </a:spcBef>
              <a:spcAft>
                <a:spcPts val="0"/>
              </a:spcAft>
              <a:buClr>
                <a:schemeClr val="lt1"/>
              </a:buClr>
              <a:buSzPts val="1400"/>
              <a:buFont typeface="Century Gothic"/>
              <a:buNone/>
              <a:defRPr/>
            </a:lvl8pPr>
            <a:lvl9pPr indent="0" lvl="8" marL="0" algn="ctr">
              <a:spcBef>
                <a:spcPts val="0"/>
              </a:spcBef>
              <a:spcAft>
                <a:spcPts val="0"/>
              </a:spcAft>
              <a:buClr>
                <a:schemeClr val="lt1"/>
              </a:buClr>
              <a:buSzPts val="1400"/>
              <a:buFont typeface="Century Gothic"/>
              <a:buNone/>
              <a:defRPr/>
            </a:lvl9pPr>
          </a:lstStyle>
          <a:p>
            <a:pPr indent="0" lvl="0" marL="0" rtl="0" algn="ct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8" name="Shape 58"/>
        <p:cNvGrpSpPr/>
        <p:nvPr/>
      </p:nvGrpSpPr>
      <p:grpSpPr>
        <a:xfrm>
          <a:off x="0" y="0"/>
          <a:ext cx="0" cy="0"/>
          <a:chOff x="0" y="0"/>
          <a:chExt cx="0" cy="0"/>
        </a:xfrm>
      </p:grpSpPr>
      <p:sp>
        <p:nvSpPr>
          <p:cNvPr id="59" name="Google Shape;59;p40"/>
          <p:cNvSpPr txBox="1"/>
          <p:nvPr>
            <p:ph type="title"/>
          </p:nvPr>
        </p:nvSpPr>
        <p:spPr>
          <a:xfrm>
            <a:off x="866441" y="1447800"/>
            <a:ext cx="2551462" cy="144780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Clr>
                <a:schemeClr val="lt2"/>
              </a:buClr>
              <a:buSzPts val="2400"/>
              <a:buFont typeface="Century Gothic"/>
              <a:buNone/>
              <a:defRPr b="0" sz="24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40"/>
          <p:cNvSpPr txBox="1"/>
          <p:nvPr>
            <p:ph idx="1" type="body"/>
          </p:nvPr>
        </p:nvSpPr>
        <p:spPr>
          <a:xfrm>
            <a:off x="3589397" y="1447800"/>
            <a:ext cx="3898013" cy="4572000"/>
          </a:xfrm>
          <a:prstGeom prst="rect">
            <a:avLst/>
          </a:prstGeom>
          <a:noFill/>
          <a:ln>
            <a:noFill/>
          </a:ln>
        </p:spPr>
        <p:txBody>
          <a:bodyPr anchorCtr="0" anchor="ctr" bIns="45700" lIns="91425" spcFirstLastPara="1" rIns="91425" wrap="square" tIns="45700">
            <a:normAutofit/>
          </a:bodyPr>
          <a:lstStyle>
            <a:lvl1pPr indent="-330200" lvl="0" marL="457200" algn="l">
              <a:spcBef>
                <a:spcPts val="1000"/>
              </a:spcBef>
              <a:spcAft>
                <a:spcPts val="0"/>
              </a:spcAft>
              <a:buSzPts val="1600"/>
              <a:buChar char="►"/>
              <a:defRPr sz="2000"/>
            </a:lvl1pPr>
            <a:lvl2pPr indent="-320040" lvl="1" marL="914400" algn="l">
              <a:spcBef>
                <a:spcPts val="1000"/>
              </a:spcBef>
              <a:spcAft>
                <a:spcPts val="0"/>
              </a:spcAft>
              <a:buSzPts val="1440"/>
              <a:buChar char="►"/>
              <a:defRPr sz="1800"/>
            </a:lvl2pPr>
            <a:lvl3pPr indent="-309880" lvl="2" marL="1371600" algn="l">
              <a:spcBef>
                <a:spcPts val="1000"/>
              </a:spcBef>
              <a:spcAft>
                <a:spcPts val="0"/>
              </a:spcAft>
              <a:buSzPts val="1280"/>
              <a:buChar char="►"/>
              <a:defRPr sz="1600"/>
            </a:lvl3pPr>
            <a:lvl4pPr indent="-299719" lvl="3" marL="1828800" algn="l">
              <a:spcBef>
                <a:spcPts val="1000"/>
              </a:spcBef>
              <a:spcAft>
                <a:spcPts val="0"/>
              </a:spcAft>
              <a:buSzPts val="1120"/>
              <a:buChar char="►"/>
              <a:defRPr sz="1400"/>
            </a:lvl4pPr>
            <a:lvl5pPr indent="-299720" lvl="4" marL="2286000" algn="l">
              <a:spcBef>
                <a:spcPts val="1000"/>
              </a:spcBef>
              <a:spcAft>
                <a:spcPts val="0"/>
              </a:spcAft>
              <a:buSzPts val="1120"/>
              <a:buChar char="►"/>
              <a:defRPr sz="1400"/>
            </a:lvl5pPr>
            <a:lvl6pPr indent="-299720" lvl="5" marL="2743200" algn="l">
              <a:spcBef>
                <a:spcPts val="1000"/>
              </a:spcBef>
              <a:spcAft>
                <a:spcPts val="0"/>
              </a:spcAft>
              <a:buSzPts val="1120"/>
              <a:buChar char="►"/>
              <a:defRPr sz="1400"/>
            </a:lvl6pPr>
            <a:lvl7pPr indent="-299720" lvl="6" marL="3200400" algn="l">
              <a:spcBef>
                <a:spcPts val="1000"/>
              </a:spcBef>
              <a:spcAft>
                <a:spcPts val="0"/>
              </a:spcAft>
              <a:buSzPts val="1120"/>
              <a:buChar char="►"/>
              <a:defRPr sz="1400"/>
            </a:lvl7pPr>
            <a:lvl8pPr indent="-299720" lvl="7" marL="3657600" algn="l">
              <a:spcBef>
                <a:spcPts val="1000"/>
              </a:spcBef>
              <a:spcAft>
                <a:spcPts val="0"/>
              </a:spcAft>
              <a:buSzPts val="1120"/>
              <a:buChar char="►"/>
              <a:defRPr sz="1400"/>
            </a:lvl8pPr>
            <a:lvl9pPr indent="-299720" lvl="8" marL="4114800" algn="l">
              <a:spcBef>
                <a:spcPts val="1000"/>
              </a:spcBef>
              <a:spcAft>
                <a:spcPts val="0"/>
              </a:spcAft>
              <a:buSzPts val="1120"/>
              <a:buChar char="►"/>
              <a:defRPr sz="1400"/>
            </a:lvl9pPr>
          </a:lstStyle>
          <a:p/>
        </p:txBody>
      </p:sp>
      <p:sp>
        <p:nvSpPr>
          <p:cNvPr id="61" name="Google Shape;61;p40"/>
          <p:cNvSpPr txBox="1"/>
          <p:nvPr>
            <p:ph idx="2" type="body"/>
          </p:nvPr>
        </p:nvSpPr>
        <p:spPr>
          <a:xfrm>
            <a:off x="866441" y="3129281"/>
            <a:ext cx="2551462" cy="2895599"/>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1120"/>
              <a:buNone/>
              <a:defRPr sz="1400"/>
            </a:lvl1pPr>
            <a:lvl2pPr indent="-228600" lvl="1" marL="914400" algn="l">
              <a:spcBef>
                <a:spcPts val="1000"/>
              </a:spcBef>
              <a:spcAft>
                <a:spcPts val="0"/>
              </a:spcAft>
              <a:buSzPts val="960"/>
              <a:buNone/>
              <a:defRPr sz="1200"/>
            </a:lvl2pPr>
            <a:lvl3pPr indent="-228600" lvl="2" marL="1371600" algn="l">
              <a:spcBef>
                <a:spcPts val="1000"/>
              </a:spcBef>
              <a:spcAft>
                <a:spcPts val="0"/>
              </a:spcAft>
              <a:buSzPts val="800"/>
              <a:buNone/>
              <a:defRPr sz="1000"/>
            </a:lvl3pPr>
            <a:lvl4pPr indent="-228600" lvl="3" marL="1828800" algn="l">
              <a:spcBef>
                <a:spcPts val="1000"/>
              </a:spcBef>
              <a:spcAft>
                <a:spcPts val="0"/>
              </a:spcAft>
              <a:buSzPts val="720"/>
              <a:buNone/>
              <a:defRPr sz="900"/>
            </a:lvl4pPr>
            <a:lvl5pPr indent="-228600" lvl="4" marL="2286000" algn="l">
              <a:spcBef>
                <a:spcPts val="1000"/>
              </a:spcBef>
              <a:spcAft>
                <a:spcPts val="0"/>
              </a:spcAft>
              <a:buSzPts val="720"/>
              <a:buNone/>
              <a:defRPr sz="900"/>
            </a:lvl5pPr>
            <a:lvl6pPr indent="-228600" lvl="5" marL="2743200" algn="l">
              <a:spcBef>
                <a:spcPts val="1000"/>
              </a:spcBef>
              <a:spcAft>
                <a:spcPts val="0"/>
              </a:spcAft>
              <a:buSzPts val="720"/>
              <a:buNone/>
              <a:defRPr sz="900"/>
            </a:lvl6pPr>
            <a:lvl7pPr indent="-228600" lvl="6" marL="3200400" algn="l">
              <a:spcBef>
                <a:spcPts val="1000"/>
              </a:spcBef>
              <a:spcAft>
                <a:spcPts val="0"/>
              </a:spcAft>
              <a:buSzPts val="720"/>
              <a:buNone/>
              <a:defRPr sz="900"/>
            </a:lvl7pPr>
            <a:lvl8pPr indent="-228600" lvl="7" marL="3657600" algn="l">
              <a:spcBef>
                <a:spcPts val="1000"/>
              </a:spcBef>
              <a:spcAft>
                <a:spcPts val="0"/>
              </a:spcAft>
              <a:buSzPts val="720"/>
              <a:buNone/>
              <a:defRPr sz="900"/>
            </a:lvl8pPr>
            <a:lvl9pPr indent="-228600" lvl="8" marL="4114800" algn="l">
              <a:spcBef>
                <a:spcPts val="1000"/>
              </a:spcBef>
              <a:spcAft>
                <a:spcPts val="0"/>
              </a:spcAft>
              <a:buSzPts val="720"/>
              <a:buNone/>
              <a:defRPr sz="900"/>
            </a:lvl9pPr>
          </a:lstStyle>
          <a:p/>
        </p:txBody>
      </p:sp>
      <p:sp>
        <p:nvSpPr>
          <p:cNvPr id="62" name="Google Shape;62;p40"/>
          <p:cNvSpPr txBox="1"/>
          <p:nvPr>
            <p:ph idx="10" type="dt"/>
          </p:nvPr>
        </p:nvSpPr>
        <p:spPr>
          <a:xfrm rot="5400000">
            <a:off x="7494989" y="1828771"/>
            <a:ext cx="990599" cy="22865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lt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9pPr>
          </a:lstStyle>
          <a:p/>
        </p:txBody>
      </p:sp>
      <p:sp>
        <p:nvSpPr>
          <p:cNvPr id="63" name="Google Shape;63;p40"/>
          <p:cNvSpPr txBox="1"/>
          <p:nvPr>
            <p:ph idx="11" type="ftr"/>
          </p:nvPr>
        </p:nvSpPr>
        <p:spPr>
          <a:xfrm rot="5400000">
            <a:off x="6233335" y="3263371"/>
            <a:ext cx="3859795" cy="22866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lt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9pPr>
          </a:lstStyle>
          <a:p/>
        </p:txBody>
      </p:sp>
      <p:sp>
        <p:nvSpPr>
          <p:cNvPr id="64" name="Google Shape;64;p40"/>
          <p:cNvSpPr txBox="1"/>
          <p:nvPr>
            <p:ph idx="12" type="sldNum"/>
          </p:nvPr>
        </p:nvSpPr>
        <p:spPr>
          <a:xfrm>
            <a:off x="0" y="6122502"/>
            <a:ext cx="564544" cy="419957"/>
          </a:xfrm>
          <a:prstGeom prst="rect">
            <a:avLst/>
          </a:prstGeom>
          <a:noFill/>
          <a:ln>
            <a:noFill/>
          </a:ln>
        </p:spPr>
        <p:txBody>
          <a:bodyPr anchorCtr="0" anchor="b" bIns="45700" lIns="91425" spcFirstLastPara="1" rIns="91425" wrap="square" tIns="45700">
            <a:noAutofit/>
          </a:bodyPr>
          <a:lstStyle>
            <a:lvl1pPr indent="0" lvl="0" marL="0" algn="ctr">
              <a:spcBef>
                <a:spcPts val="0"/>
              </a:spcBef>
              <a:spcAft>
                <a:spcPts val="0"/>
              </a:spcAft>
              <a:buClr>
                <a:schemeClr val="lt1"/>
              </a:buClr>
              <a:buSzPts val="1400"/>
              <a:buFont typeface="Century Gothic"/>
              <a:buNone/>
              <a:defRPr/>
            </a:lvl1pPr>
            <a:lvl2pPr indent="0" lvl="1" marL="0" algn="ctr">
              <a:spcBef>
                <a:spcPts val="0"/>
              </a:spcBef>
              <a:spcAft>
                <a:spcPts val="0"/>
              </a:spcAft>
              <a:buClr>
                <a:schemeClr val="lt1"/>
              </a:buClr>
              <a:buSzPts val="1400"/>
              <a:buFont typeface="Century Gothic"/>
              <a:buNone/>
              <a:defRPr/>
            </a:lvl2pPr>
            <a:lvl3pPr indent="0" lvl="2" marL="0" algn="ctr">
              <a:spcBef>
                <a:spcPts val="0"/>
              </a:spcBef>
              <a:spcAft>
                <a:spcPts val="0"/>
              </a:spcAft>
              <a:buClr>
                <a:schemeClr val="lt1"/>
              </a:buClr>
              <a:buSzPts val="1400"/>
              <a:buFont typeface="Century Gothic"/>
              <a:buNone/>
              <a:defRPr/>
            </a:lvl3pPr>
            <a:lvl4pPr indent="0" lvl="3" marL="0" algn="ctr">
              <a:spcBef>
                <a:spcPts val="0"/>
              </a:spcBef>
              <a:spcAft>
                <a:spcPts val="0"/>
              </a:spcAft>
              <a:buClr>
                <a:schemeClr val="lt1"/>
              </a:buClr>
              <a:buSzPts val="1400"/>
              <a:buFont typeface="Century Gothic"/>
              <a:buNone/>
              <a:defRPr/>
            </a:lvl4pPr>
            <a:lvl5pPr indent="0" lvl="4" marL="0" algn="ctr">
              <a:spcBef>
                <a:spcPts val="0"/>
              </a:spcBef>
              <a:spcAft>
                <a:spcPts val="0"/>
              </a:spcAft>
              <a:buClr>
                <a:schemeClr val="lt1"/>
              </a:buClr>
              <a:buSzPts val="1400"/>
              <a:buFont typeface="Century Gothic"/>
              <a:buNone/>
              <a:defRPr/>
            </a:lvl5pPr>
            <a:lvl6pPr indent="0" lvl="5" marL="0" algn="ctr">
              <a:spcBef>
                <a:spcPts val="0"/>
              </a:spcBef>
              <a:spcAft>
                <a:spcPts val="0"/>
              </a:spcAft>
              <a:buClr>
                <a:schemeClr val="lt1"/>
              </a:buClr>
              <a:buSzPts val="1400"/>
              <a:buFont typeface="Century Gothic"/>
              <a:buNone/>
              <a:defRPr/>
            </a:lvl6pPr>
            <a:lvl7pPr indent="0" lvl="6" marL="0" algn="ctr">
              <a:spcBef>
                <a:spcPts val="0"/>
              </a:spcBef>
              <a:spcAft>
                <a:spcPts val="0"/>
              </a:spcAft>
              <a:buClr>
                <a:schemeClr val="lt1"/>
              </a:buClr>
              <a:buSzPts val="1400"/>
              <a:buFont typeface="Century Gothic"/>
              <a:buNone/>
              <a:defRPr/>
            </a:lvl7pPr>
            <a:lvl8pPr indent="0" lvl="7" marL="0" algn="ctr">
              <a:spcBef>
                <a:spcPts val="0"/>
              </a:spcBef>
              <a:spcAft>
                <a:spcPts val="0"/>
              </a:spcAft>
              <a:buClr>
                <a:schemeClr val="lt1"/>
              </a:buClr>
              <a:buSzPts val="1400"/>
              <a:buFont typeface="Century Gothic"/>
              <a:buNone/>
              <a:defRPr/>
            </a:lvl8pPr>
            <a:lvl9pPr indent="0" lvl="8" marL="0" algn="ctr">
              <a:spcBef>
                <a:spcPts val="0"/>
              </a:spcBef>
              <a:spcAft>
                <a:spcPts val="0"/>
              </a:spcAft>
              <a:buClr>
                <a:schemeClr val="lt1"/>
              </a:buClr>
              <a:buSzPts val="1400"/>
              <a:buFont typeface="Century Gothic"/>
              <a:buNone/>
              <a:defRPr/>
            </a:lvl9pPr>
          </a:lstStyle>
          <a:p>
            <a:pPr indent="0" lvl="0" marL="0" rtl="0" algn="ct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5" name="Shape 65"/>
        <p:cNvGrpSpPr/>
        <p:nvPr/>
      </p:nvGrpSpPr>
      <p:grpSpPr>
        <a:xfrm>
          <a:off x="0" y="0"/>
          <a:ext cx="0" cy="0"/>
          <a:chOff x="0" y="0"/>
          <a:chExt cx="0" cy="0"/>
        </a:xfrm>
      </p:grpSpPr>
      <p:sp>
        <p:nvSpPr>
          <p:cNvPr id="66" name="Google Shape;66;p41"/>
          <p:cNvSpPr txBox="1"/>
          <p:nvPr>
            <p:ph type="title"/>
          </p:nvPr>
        </p:nvSpPr>
        <p:spPr>
          <a:xfrm>
            <a:off x="865656" y="1854192"/>
            <a:ext cx="3820674" cy="157480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lt2"/>
              </a:buClr>
              <a:buSzPts val="3600"/>
              <a:buFont typeface="Century Gothic"/>
              <a:buNone/>
              <a:defRPr b="0" sz="36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41"/>
          <p:cNvSpPr/>
          <p:nvPr>
            <p:ph idx="2" type="pic"/>
          </p:nvPr>
        </p:nvSpPr>
        <p:spPr>
          <a:xfrm>
            <a:off x="5213517" y="1143000"/>
            <a:ext cx="2400925" cy="4572000"/>
          </a:xfrm>
          <a:prstGeom prst="roundRect">
            <a:avLst>
              <a:gd fmla="val 1858" name="adj"/>
            </a:avLst>
          </a:prstGeom>
          <a:noFill/>
          <a:ln>
            <a:noFill/>
          </a:ln>
          <a:effectLst>
            <a:outerShdw blurRad="50800" rotWithShape="0" algn="tl" dir="5400000" dist="50800">
              <a:srgbClr val="000000">
                <a:alpha val="42745"/>
              </a:srgbClr>
            </a:outerShdw>
          </a:effectLst>
        </p:spPr>
      </p:sp>
      <p:sp>
        <p:nvSpPr>
          <p:cNvPr id="68" name="Google Shape;68;p41"/>
          <p:cNvSpPr txBox="1"/>
          <p:nvPr>
            <p:ph idx="1" type="body"/>
          </p:nvPr>
        </p:nvSpPr>
        <p:spPr>
          <a:xfrm>
            <a:off x="866441" y="3657600"/>
            <a:ext cx="3814728" cy="1371600"/>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1120"/>
              <a:buNone/>
              <a:defRPr sz="1400"/>
            </a:lvl1pPr>
            <a:lvl2pPr indent="-228600" lvl="1" marL="914400" algn="l">
              <a:spcBef>
                <a:spcPts val="1000"/>
              </a:spcBef>
              <a:spcAft>
                <a:spcPts val="0"/>
              </a:spcAft>
              <a:buSzPts val="960"/>
              <a:buNone/>
              <a:defRPr sz="1200"/>
            </a:lvl2pPr>
            <a:lvl3pPr indent="-228600" lvl="2" marL="1371600" algn="l">
              <a:spcBef>
                <a:spcPts val="1000"/>
              </a:spcBef>
              <a:spcAft>
                <a:spcPts val="0"/>
              </a:spcAft>
              <a:buSzPts val="800"/>
              <a:buNone/>
              <a:defRPr sz="1000"/>
            </a:lvl3pPr>
            <a:lvl4pPr indent="-228600" lvl="3" marL="1828800" algn="l">
              <a:spcBef>
                <a:spcPts val="1000"/>
              </a:spcBef>
              <a:spcAft>
                <a:spcPts val="0"/>
              </a:spcAft>
              <a:buSzPts val="720"/>
              <a:buNone/>
              <a:defRPr sz="900"/>
            </a:lvl4pPr>
            <a:lvl5pPr indent="-228600" lvl="4" marL="2286000" algn="l">
              <a:spcBef>
                <a:spcPts val="1000"/>
              </a:spcBef>
              <a:spcAft>
                <a:spcPts val="0"/>
              </a:spcAft>
              <a:buSzPts val="720"/>
              <a:buNone/>
              <a:defRPr sz="900"/>
            </a:lvl5pPr>
            <a:lvl6pPr indent="-228600" lvl="5" marL="2743200" algn="l">
              <a:spcBef>
                <a:spcPts val="1000"/>
              </a:spcBef>
              <a:spcAft>
                <a:spcPts val="0"/>
              </a:spcAft>
              <a:buSzPts val="720"/>
              <a:buNone/>
              <a:defRPr sz="900"/>
            </a:lvl6pPr>
            <a:lvl7pPr indent="-228600" lvl="6" marL="3200400" algn="l">
              <a:spcBef>
                <a:spcPts val="1000"/>
              </a:spcBef>
              <a:spcAft>
                <a:spcPts val="0"/>
              </a:spcAft>
              <a:buSzPts val="720"/>
              <a:buNone/>
              <a:defRPr sz="900"/>
            </a:lvl7pPr>
            <a:lvl8pPr indent="-228600" lvl="7" marL="3657600" algn="l">
              <a:spcBef>
                <a:spcPts val="1000"/>
              </a:spcBef>
              <a:spcAft>
                <a:spcPts val="0"/>
              </a:spcAft>
              <a:buSzPts val="720"/>
              <a:buNone/>
              <a:defRPr sz="900"/>
            </a:lvl8pPr>
            <a:lvl9pPr indent="-228600" lvl="8" marL="4114800" algn="l">
              <a:spcBef>
                <a:spcPts val="1000"/>
              </a:spcBef>
              <a:spcAft>
                <a:spcPts val="0"/>
              </a:spcAft>
              <a:buSzPts val="720"/>
              <a:buNone/>
              <a:defRPr sz="900"/>
            </a:lvl9pPr>
          </a:lstStyle>
          <a:p/>
        </p:txBody>
      </p:sp>
      <p:sp>
        <p:nvSpPr>
          <p:cNvPr id="69" name="Google Shape;69;p41"/>
          <p:cNvSpPr txBox="1"/>
          <p:nvPr>
            <p:ph idx="10" type="dt"/>
          </p:nvPr>
        </p:nvSpPr>
        <p:spPr>
          <a:xfrm rot="5400000">
            <a:off x="7494989" y="1828771"/>
            <a:ext cx="990599" cy="22865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lt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9pPr>
          </a:lstStyle>
          <a:p/>
        </p:txBody>
      </p:sp>
      <p:sp>
        <p:nvSpPr>
          <p:cNvPr id="70" name="Google Shape;70;p41"/>
          <p:cNvSpPr txBox="1"/>
          <p:nvPr>
            <p:ph idx="11" type="ftr"/>
          </p:nvPr>
        </p:nvSpPr>
        <p:spPr>
          <a:xfrm rot="5400000">
            <a:off x="6233335" y="3263371"/>
            <a:ext cx="3859795" cy="22866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lt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9pPr>
          </a:lstStyle>
          <a:p/>
        </p:txBody>
      </p:sp>
      <p:sp>
        <p:nvSpPr>
          <p:cNvPr id="71" name="Google Shape;71;p41"/>
          <p:cNvSpPr txBox="1"/>
          <p:nvPr>
            <p:ph idx="12" type="sldNum"/>
          </p:nvPr>
        </p:nvSpPr>
        <p:spPr>
          <a:xfrm>
            <a:off x="0" y="6122502"/>
            <a:ext cx="564544" cy="419957"/>
          </a:xfrm>
          <a:prstGeom prst="rect">
            <a:avLst/>
          </a:prstGeom>
          <a:noFill/>
          <a:ln>
            <a:noFill/>
          </a:ln>
        </p:spPr>
        <p:txBody>
          <a:bodyPr anchorCtr="0" anchor="b" bIns="45700" lIns="91425" spcFirstLastPara="1" rIns="91425" wrap="square" tIns="45700">
            <a:noAutofit/>
          </a:bodyPr>
          <a:lstStyle>
            <a:lvl1pPr indent="0" lvl="0" marL="0" algn="ctr">
              <a:spcBef>
                <a:spcPts val="0"/>
              </a:spcBef>
              <a:spcAft>
                <a:spcPts val="0"/>
              </a:spcAft>
              <a:buClr>
                <a:schemeClr val="lt1"/>
              </a:buClr>
              <a:buSzPts val="1400"/>
              <a:buFont typeface="Century Gothic"/>
              <a:buNone/>
              <a:defRPr/>
            </a:lvl1pPr>
            <a:lvl2pPr indent="0" lvl="1" marL="0" algn="ctr">
              <a:spcBef>
                <a:spcPts val="0"/>
              </a:spcBef>
              <a:spcAft>
                <a:spcPts val="0"/>
              </a:spcAft>
              <a:buClr>
                <a:schemeClr val="lt1"/>
              </a:buClr>
              <a:buSzPts val="1400"/>
              <a:buFont typeface="Century Gothic"/>
              <a:buNone/>
              <a:defRPr/>
            </a:lvl2pPr>
            <a:lvl3pPr indent="0" lvl="2" marL="0" algn="ctr">
              <a:spcBef>
                <a:spcPts val="0"/>
              </a:spcBef>
              <a:spcAft>
                <a:spcPts val="0"/>
              </a:spcAft>
              <a:buClr>
                <a:schemeClr val="lt1"/>
              </a:buClr>
              <a:buSzPts val="1400"/>
              <a:buFont typeface="Century Gothic"/>
              <a:buNone/>
              <a:defRPr/>
            </a:lvl3pPr>
            <a:lvl4pPr indent="0" lvl="3" marL="0" algn="ctr">
              <a:spcBef>
                <a:spcPts val="0"/>
              </a:spcBef>
              <a:spcAft>
                <a:spcPts val="0"/>
              </a:spcAft>
              <a:buClr>
                <a:schemeClr val="lt1"/>
              </a:buClr>
              <a:buSzPts val="1400"/>
              <a:buFont typeface="Century Gothic"/>
              <a:buNone/>
              <a:defRPr/>
            </a:lvl4pPr>
            <a:lvl5pPr indent="0" lvl="4" marL="0" algn="ctr">
              <a:spcBef>
                <a:spcPts val="0"/>
              </a:spcBef>
              <a:spcAft>
                <a:spcPts val="0"/>
              </a:spcAft>
              <a:buClr>
                <a:schemeClr val="lt1"/>
              </a:buClr>
              <a:buSzPts val="1400"/>
              <a:buFont typeface="Century Gothic"/>
              <a:buNone/>
              <a:defRPr/>
            </a:lvl5pPr>
            <a:lvl6pPr indent="0" lvl="5" marL="0" algn="ctr">
              <a:spcBef>
                <a:spcPts val="0"/>
              </a:spcBef>
              <a:spcAft>
                <a:spcPts val="0"/>
              </a:spcAft>
              <a:buClr>
                <a:schemeClr val="lt1"/>
              </a:buClr>
              <a:buSzPts val="1400"/>
              <a:buFont typeface="Century Gothic"/>
              <a:buNone/>
              <a:defRPr/>
            </a:lvl6pPr>
            <a:lvl7pPr indent="0" lvl="6" marL="0" algn="ctr">
              <a:spcBef>
                <a:spcPts val="0"/>
              </a:spcBef>
              <a:spcAft>
                <a:spcPts val="0"/>
              </a:spcAft>
              <a:buClr>
                <a:schemeClr val="lt1"/>
              </a:buClr>
              <a:buSzPts val="1400"/>
              <a:buFont typeface="Century Gothic"/>
              <a:buNone/>
              <a:defRPr/>
            </a:lvl7pPr>
            <a:lvl8pPr indent="0" lvl="7" marL="0" algn="ctr">
              <a:spcBef>
                <a:spcPts val="0"/>
              </a:spcBef>
              <a:spcAft>
                <a:spcPts val="0"/>
              </a:spcAft>
              <a:buClr>
                <a:schemeClr val="lt1"/>
              </a:buClr>
              <a:buSzPts val="1400"/>
              <a:buFont typeface="Century Gothic"/>
              <a:buNone/>
              <a:defRPr/>
            </a:lvl8pPr>
            <a:lvl9pPr indent="0" lvl="8" marL="0" algn="ctr">
              <a:spcBef>
                <a:spcPts val="0"/>
              </a:spcBef>
              <a:spcAft>
                <a:spcPts val="0"/>
              </a:spcAft>
              <a:buClr>
                <a:schemeClr val="lt1"/>
              </a:buClr>
              <a:buSzPts val="1400"/>
              <a:buFont typeface="Century Gothic"/>
              <a:buNone/>
              <a:defRPr/>
            </a:lvl9pPr>
          </a:lstStyle>
          <a:p>
            <a:pPr indent="0" lvl="0" marL="0" rtl="0" algn="ct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anoramic Picture with Caption">
  <p:cSld name="Panoramic Picture with Caption">
    <p:spTree>
      <p:nvGrpSpPr>
        <p:cNvPr id="72" name="Shape 72"/>
        <p:cNvGrpSpPr/>
        <p:nvPr/>
      </p:nvGrpSpPr>
      <p:grpSpPr>
        <a:xfrm>
          <a:off x="0" y="0"/>
          <a:ext cx="0" cy="0"/>
          <a:chOff x="0" y="0"/>
          <a:chExt cx="0" cy="0"/>
        </a:xfrm>
      </p:grpSpPr>
      <p:sp>
        <p:nvSpPr>
          <p:cNvPr id="73" name="Google Shape;73;p42"/>
          <p:cNvSpPr txBox="1"/>
          <p:nvPr>
            <p:ph type="title"/>
          </p:nvPr>
        </p:nvSpPr>
        <p:spPr>
          <a:xfrm>
            <a:off x="866443" y="4800587"/>
            <a:ext cx="6620967" cy="56673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lt2"/>
              </a:buClr>
              <a:buSzPts val="2400"/>
              <a:buFont typeface="Century Gothic"/>
              <a:buNone/>
              <a:defRPr b="0" sz="24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42"/>
          <p:cNvSpPr/>
          <p:nvPr>
            <p:ph idx="2" type="pic"/>
          </p:nvPr>
        </p:nvSpPr>
        <p:spPr>
          <a:xfrm>
            <a:off x="866442" y="685800"/>
            <a:ext cx="6620968" cy="3640666"/>
          </a:xfrm>
          <a:prstGeom prst="roundRect">
            <a:avLst>
              <a:gd fmla="val 1858" name="adj"/>
            </a:avLst>
          </a:prstGeom>
          <a:noFill/>
          <a:ln>
            <a:noFill/>
          </a:ln>
          <a:effectLst>
            <a:outerShdw blurRad="50800" rotWithShape="0" algn="tl" dir="5400000" dist="50800">
              <a:srgbClr val="000000">
                <a:alpha val="42745"/>
              </a:srgbClr>
            </a:outerShdw>
          </a:effectLst>
        </p:spPr>
      </p:sp>
      <p:sp>
        <p:nvSpPr>
          <p:cNvPr id="75" name="Google Shape;75;p42"/>
          <p:cNvSpPr txBox="1"/>
          <p:nvPr>
            <p:ph idx="1" type="body"/>
          </p:nvPr>
        </p:nvSpPr>
        <p:spPr>
          <a:xfrm>
            <a:off x="866443" y="5367325"/>
            <a:ext cx="6620966" cy="493712"/>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960"/>
              <a:buNone/>
              <a:defRPr sz="1200"/>
            </a:lvl1pPr>
            <a:lvl2pPr indent="-228600" lvl="1" marL="914400" algn="l">
              <a:spcBef>
                <a:spcPts val="1000"/>
              </a:spcBef>
              <a:spcAft>
                <a:spcPts val="0"/>
              </a:spcAft>
              <a:buSzPts val="960"/>
              <a:buNone/>
              <a:defRPr sz="1200"/>
            </a:lvl2pPr>
            <a:lvl3pPr indent="-228600" lvl="2" marL="1371600" algn="l">
              <a:spcBef>
                <a:spcPts val="1000"/>
              </a:spcBef>
              <a:spcAft>
                <a:spcPts val="0"/>
              </a:spcAft>
              <a:buSzPts val="800"/>
              <a:buNone/>
              <a:defRPr sz="1000"/>
            </a:lvl3pPr>
            <a:lvl4pPr indent="-228600" lvl="3" marL="1828800" algn="l">
              <a:spcBef>
                <a:spcPts val="1000"/>
              </a:spcBef>
              <a:spcAft>
                <a:spcPts val="0"/>
              </a:spcAft>
              <a:buSzPts val="720"/>
              <a:buNone/>
              <a:defRPr sz="900"/>
            </a:lvl4pPr>
            <a:lvl5pPr indent="-228600" lvl="4" marL="2286000" algn="l">
              <a:spcBef>
                <a:spcPts val="1000"/>
              </a:spcBef>
              <a:spcAft>
                <a:spcPts val="0"/>
              </a:spcAft>
              <a:buSzPts val="720"/>
              <a:buNone/>
              <a:defRPr sz="900"/>
            </a:lvl5pPr>
            <a:lvl6pPr indent="-228600" lvl="5" marL="2743200" algn="l">
              <a:spcBef>
                <a:spcPts val="1000"/>
              </a:spcBef>
              <a:spcAft>
                <a:spcPts val="0"/>
              </a:spcAft>
              <a:buSzPts val="720"/>
              <a:buNone/>
              <a:defRPr sz="900"/>
            </a:lvl6pPr>
            <a:lvl7pPr indent="-228600" lvl="6" marL="3200400" algn="l">
              <a:spcBef>
                <a:spcPts val="1000"/>
              </a:spcBef>
              <a:spcAft>
                <a:spcPts val="0"/>
              </a:spcAft>
              <a:buSzPts val="720"/>
              <a:buNone/>
              <a:defRPr sz="900"/>
            </a:lvl7pPr>
            <a:lvl8pPr indent="-228600" lvl="7" marL="3657600" algn="l">
              <a:spcBef>
                <a:spcPts val="1000"/>
              </a:spcBef>
              <a:spcAft>
                <a:spcPts val="0"/>
              </a:spcAft>
              <a:buSzPts val="720"/>
              <a:buNone/>
              <a:defRPr sz="900"/>
            </a:lvl8pPr>
            <a:lvl9pPr indent="-228600" lvl="8" marL="4114800" algn="l">
              <a:spcBef>
                <a:spcPts val="1000"/>
              </a:spcBef>
              <a:spcAft>
                <a:spcPts val="0"/>
              </a:spcAft>
              <a:buSzPts val="720"/>
              <a:buNone/>
              <a:defRPr sz="900"/>
            </a:lvl9pPr>
          </a:lstStyle>
          <a:p/>
        </p:txBody>
      </p:sp>
      <p:sp>
        <p:nvSpPr>
          <p:cNvPr id="76" name="Google Shape;76;p42"/>
          <p:cNvSpPr txBox="1"/>
          <p:nvPr>
            <p:ph idx="10" type="dt"/>
          </p:nvPr>
        </p:nvSpPr>
        <p:spPr>
          <a:xfrm rot="5400000">
            <a:off x="7494989" y="1828771"/>
            <a:ext cx="990599" cy="22865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lt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9pPr>
          </a:lstStyle>
          <a:p/>
        </p:txBody>
      </p:sp>
      <p:sp>
        <p:nvSpPr>
          <p:cNvPr id="77" name="Google Shape;77;p42"/>
          <p:cNvSpPr txBox="1"/>
          <p:nvPr>
            <p:ph idx="11" type="ftr"/>
          </p:nvPr>
        </p:nvSpPr>
        <p:spPr>
          <a:xfrm rot="5400000">
            <a:off x="6233335" y="3263371"/>
            <a:ext cx="3859795" cy="22866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lt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9pPr>
          </a:lstStyle>
          <a:p/>
        </p:txBody>
      </p:sp>
      <p:sp>
        <p:nvSpPr>
          <p:cNvPr id="78" name="Google Shape;78;p42"/>
          <p:cNvSpPr txBox="1"/>
          <p:nvPr>
            <p:ph idx="12" type="sldNum"/>
          </p:nvPr>
        </p:nvSpPr>
        <p:spPr>
          <a:xfrm>
            <a:off x="0" y="6122502"/>
            <a:ext cx="564544" cy="419957"/>
          </a:xfrm>
          <a:prstGeom prst="rect">
            <a:avLst/>
          </a:prstGeom>
          <a:noFill/>
          <a:ln>
            <a:noFill/>
          </a:ln>
        </p:spPr>
        <p:txBody>
          <a:bodyPr anchorCtr="0" anchor="b" bIns="45700" lIns="91425" spcFirstLastPara="1" rIns="91425" wrap="square" tIns="45700">
            <a:noAutofit/>
          </a:bodyPr>
          <a:lstStyle>
            <a:lvl1pPr indent="0" lvl="0" marL="0" algn="ctr">
              <a:spcBef>
                <a:spcPts val="0"/>
              </a:spcBef>
              <a:spcAft>
                <a:spcPts val="0"/>
              </a:spcAft>
              <a:buClr>
                <a:schemeClr val="lt1"/>
              </a:buClr>
              <a:buSzPts val="1400"/>
              <a:buFont typeface="Century Gothic"/>
              <a:buNone/>
              <a:defRPr/>
            </a:lvl1pPr>
            <a:lvl2pPr indent="0" lvl="1" marL="0" algn="ctr">
              <a:spcBef>
                <a:spcPts val="0"/>
              </a:spcBef>
              <a:spcAft>
                <a:spcPts val="0"/>
              </a:spcAft>
              <a:buClr>
                <a:schemeClr val="lt1"/>
              </a:buClr>
              <a:buSzPts val="1400"/>
              <a:buFont typeface="Century Gothic"/>
              <a:buNone/>
              <a:defRPr/>
            </a:lvl2pPr>
            <a:lvl3pPr indent="0" lvl="2" marL="0" algn="ctr">
              <a:spcBef>
                <a:spcPts val="0"/>
              </a:spcBef>
              <a:spcAft>
                <a:spcPts val="0"/>
              </a:spcAft>
              <a:buClr>
                <a:schemeClr val="lt1"/>
              </a:buClr>
              <a:buSzPts val="1400"/>
              <a:buFont typeface="Century Gothic"/>
              <a:buNone/>
              <a:defRPr/>
            </a:lvl3pPr>
            <a:lvl4pPr indent="0" lvl="3" marL="0" algn="ctr">
              <a:spcBef>
                <a:spcPts val="0"/>
              </a:spcBef>
              <a:spcAft>
                <a:spcPts val="0"/>
              </a:spcAft>
              <a:buClr>
                <a:schemeClr val="lt1"/>
              </a:buClr>
              <a:buSzPts val="1400"/>
              <a:buFont typeface="Century Gothic"/>
              <a:buNone/>
              <a:defRPr/>
            </a:lvl4pPr>
            <a:lvl5pPr indent="0" lvl="4" marL="0" algn="ctr">
              <a:spcBef>
                <a:spcPts val="0"/>
              </a:spcBef>
              <a:spcAft>
                <a:spcPts val="0"/>
              </a:spcAft>
              <a:buClr>
                <a:schemeClr val="lt1"/>
              </a:buClr>
              <a:buSzPts val="1400"/>
              <a:buFont typeface="Century Gothic"/>
              <a:buNone/>
              <a:defRPr/>
            </a:lvl5pPr>
            <a:lvl6pPr indent="0" lvl="5" marL="0" algn="ctr">
              <a:spcBef>
                <a:spcPts val="0"/>
              </a:spcBef>
              <a:spcAft>
                <a:spcPts val="0"/>
              </a:spcAft>
              <a:buClr>
                <a:schemeClr val="lt1"/>
              </a:buClr>
              <a:buSzPts val="1400"/>
              <a:buFont typeface="Century Gothic"/>
              <a:buNone/>
              <a:defRPr/>
            </a:lvl6pPr>
            <a:lvl7pPr indent="0" lvl="6" marL="0" algn="ctr">
              <a:spcBef>
                <a:spcPts val="0"/>
              </a:spcBef>
              <a:spcAft>
                <a:spcPts val="0"/>
              </a:spcAft>
              <a:buClr>
                <a:schemeClr val="lt1"/>
              </a:buClr>
              <a:buSzPts val="1400"/>
              <a:buFont typeface="Century Gothic"/>
              <a:buNone/>
              <a:defRPr/>
            </a:lvl7pPr>
            <a:lvl8pPr indent="0" lvl="7" marL="0" algn="ctr">
              <a:spcBef>
                <a:spcPts val="0"/>
              </a:spcBef>
              <a:spcAft>
                <a:spcPts val="0"/>
              </a:spcAft>
              <a:buClr>
                <a:schemeClr val="lt1"/>
              </a:buClr>
              <a:buSzPts val="1400"/>
              <a:buFont typeface="Century Gothic"/>
              <a:buNone/>
              <a:defRPr/>
            </a:lvl8pPr>
            <a:lvl9pPr indent="0" lvl="8" marL="0" algn="ctr">
              <a:spcBef>
                <a:spcPts val="0"/>
              </a:spcBef>
              <a:spcAft>
                <a:spcPts val="0"/>
              </a:spcAft>
              <a:buClr>
                <a:schemeClr val="lt1"/>
              </a:buClr>
              <a:buSzPts val="1400"/>
              <a:buFont typeface="Century Gothic"/>
              <a:buNone/>
              <a:defRPr/>
            </a:lvl9pPr>
          </a:lstStyle>
          <a:p>
            <a:pPr indent="0" lvl="0" marL="0" rtl="0" algn="ct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aption">
  <p:cSld name="Title and Caption">
    <p:spTree>
      <p:nvGrpSpPr>
        <p:cNvPr id="79" name="Shape 79"/>
        <p:cNvGrpSpPr/>
        <p:nvPr/>
      </p:nvGrpSpPr>
      <p:grpSpPr>
        <a:xfrm>
          <a:off x="0" y="0"/>
          <a:ext cx="0" cy="0"/>
          <a:chOff x="0" y="0"/>
          <a:chExt cx="0" cy="0"/>
        </a:xfrm>
      </p:grpSpPr>
      <p:sp>
        <p:nvSpPr>
          <p:cNvPr id="80" name="Google Shape;80;p43"/>
          <p:cNvSpPr txBox="1"/>
          <p:nvPr>
            <p:ph type="title"/>
          </p:nvPr>
        </p:nvSpPr>
        <p:spPr>
          <a:xfrm>
            <a:off x="866442" y="1447800"/>
            <a:ext cx="6620968" cy="1981200"/>
          </a:xfrm>
          <a:prstGeom prst="rect">
            <a:avLst/>
          </a:prstGeom>
          <a:noFill/>
          <a:ln>
            <a:noFill/>
          </a:ln>
        </p:spPr>
        <p:txBody>
          <a:bodyPr anchorCtr="0" anchor="t" bIns="45700" lIns="91425" spcFirstLastPara="1" rIns="91425" wrap="square" tIns="45700">
            <a:noAutofit/>
          </a:bodyPr>
          <a:lstStyle>
            <a:lvl1pPr lvl="0" algn="ctr">
              <a:spcBef>
                <a:spcPts val="0"/>
              </a:spcBef>
              <a:spcAft>
                <a:spcPts val="0"/>
              </a:spcAft>
              <a:buClr>
                <a:schemeClr val="lt2"/>
              </a:buClr>
              <a:buSzPts val="4800"/>
              <a:buFont typeface="Century Gothic"/>
              <a:buNone/>
              <a:defRPr sz="48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43"/>
          <p:cNvSpPr txBox="1"/>
          <p:nvPr>
            <p:ph idx="1" type="body"/>
          </p:nvPr>
        </p:nvSpPr>
        <p:spPr>
          <a:xfrm>
            <a:off x="866442" y="3657600"/>
            <a:ext cx="6620968" cy="2362200"/>
          </a:xfrm>
          <a:prstGeom prst="rect">
            <a:avLst/>
          </a:prstGeom>
          <a:noFill/>
          <a:ln>
            <a:noFill/>
          </a:ln>
        </p:spPr>
        <p:txBody>
          <a:bodyPr anchorCtr="0" anchor="ctr" bIns="45700" lIns="91425" spcFirstLastPara="1" rIns="91425" wrap="square" tIns="45700">
            <a:normAutofit/>
          </a:bodyPr>
          <a:lstStyle>
            <a:lvl1pPr indent="-228600" lvl="0" marL="457200" algn="l">
              <a:spcBef>
                <a:spcPts val="1000"/>
              </a:spcBef>
              <a:spcAft>
                <a:spcPts val="0"/>
              </a:spcAft>
              <a:buSzPts val="1440"/>
              <a:buNone/>
              <a:defRPr sz="1800"/>
            </a:lvl1pPr>
            <a:lvl2pPr indent="-228600" lvl="1" marL="914400" algn="l">
              <a:spcBef>
                <a:spcPts val="1000"/>
              </a:spcBef>
              <a:spcAft>
                <a:spcPts val="0"/>
              </a:spcAft>
              <a:buSzPts val="960"/>
              <a:buNone/>
              <a:defRPr sz="1200"/>
            </a:lvl2pPr>
            <a:lvl3pPr indent="-228600" lvl="2" marL="1371600" algn="l">
              <a:spcBef>
                <a:spcPts val="1000"/>
              </a:spcBef>
              <a:spcAft>
                <a:spcPts val="0"/>
              </a:spcAft>
              <a:buSzPts val="800"/>
              <a:buNone/>
              <a:defRPr sz="1000"/>
            </a:lvl3pPr>
            <a:lvl4pPr indent="-228600" lvl="3" marL="1828800" algn="l">
              <a:spcBef>
                <a:spcPts val="1000"/>
              </a:spcBef>
              <a:spcAft>
                <a:spcPts val="0"/>
              </a:spcAft>
              <a:buSzPts val="720"/>
              <a:buNone/>
              <a:defRPr sz="900"/>
            </a:lvl4pPr>
            <a:lvl5pPr indent="-228600" lvl="4" marL="2286000" algn="l">
              <a:spcBef>
                <a:spcPts val="1000"/>
              </a:spcBef>
              <a:spcAft>
                <a:spcPts val="0"/>
              </a:spcAft>
              <a:buSzPts val="720"/>
              <a:buNone/>
              <a:defRPr sz="900"/>
            </a:lvl5pPr>
            <a:lvl6pPr indent="-228600" lvl="5" marL="2743200" algn="l">
              <a:spcBef>
                <a:spcPts val="1000"/>
              </a:spcBef>
              <a:spcAft>
                <a:spcPts val="0"/>
              </a:spcAft>
              <a:buSzPts val="720"/>
              <a:buNone/>
              <a:defRPr sz="900"/>
            </a:lvl6pPr>
            <a:lvl7pPr indent="-228600" lvl="6" marL="3200400" algn="l">
              <a:spcBef>
                <a:spcPts val="1000"/>
              </a:spcBef>
              <a:spcAft>
                <a:spcPts val="0"/>
              </a:spcAft>
              <a:buSzPts val="720"/>
              <a:buNone/>
              <a:defRPr sz="900"/>
            </a:lvl7pPr>
            <a:lvl8pPr indent="-228600" lvl="7" marL="3657600" algn="l">
              <a:spcBef>
                <a:spcPts val="1000"/>
              </a:spcBef>
              <a:spcAft>
                <a:spcPts val="0"/>
              </a:spcAft>
              <a:buSzPts val="720"/>
              <a:buNone/>
              <a:defRPr sz="900"/>
            </a:lvl8pPr>
            <a:lvl9pPr indent="-228600" lvl="8" marL="4114800" algn="l">
              <a:spcBef>
                <a:spcPts val="1000"/>
              </a:spcBef>
              <a:spcAft>
                <a:spcPts val="0"/>
              </a:spcAft>
              <a:buSzPts val="720"/>
              <a:buNone/>
              <a:defRPr sz="900"/>
            </a:lvl9pPr>
          </a:lstStyle>
          <a:p/>
        </p:txBody>
      </p:sp>
      <p:sp>
        <p:nvSpPr>
          <p:cNvPr id="82" name="Google Shape;82;p43"/>
          <p:cNvSpPr txBox="1"/>
          <p:nvPr>
            <p:ph idx="10" type="dt"/>
          </p:nvPr>
        </p:nvSpPr>
        <p:spPr>
          <a:xfrm rot="5400000">
            <a:off x="7494989" y="1828771"/>
            <a:ext cx="990599" cy="22865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lt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9pPr>
          </a:lstStyle>
          <a:p/>
        </p:txBody>
      </p:sp>
      <p:sp>
        <p:nvSpPr>
          <p:cNvPr id="83" name="Google Shape;83;p43"/>
          <p:cNvSpPr txBox="1"/>
          <p:nvPr>
            <p:ph idx="11" type="ftr"/>
          </p:nvPr>
        </p:nvSpPr>
        <p:spPr>
          <a:xfrm rot="5400000">
            <a:off x="6233335" y="3263371"/>
            <a:ext cx="3859795" cy="22866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lt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9pPr>
          </a:lstStyle>
          <a:p/>
        </p:txBody>
      </p:sp>
      <p:sp>
        <p:nvSpPr>
          <p:cNvPr id="84" name="Google Shape;84;p43"/>
          <p:cNvSpPr txBox="1"/>
          <p:nvPr>
            <p:ph idx="12" type="sldNum"/>
          </p:nvPr>
        </p:nvSpPr>
        <p:spPr>
          <a:xfrm>
            <a:off x="0" y="6122502"/>
            <a:ext cx="564544" cy="419957"/>
          </a:xfrm>
          <a:prstGeom prst="rect">
            <a:avLst/>
          </a:prstGeom>
          <a:noFill/>
          <a:ln>
            <a:noFill/>
          </a:ln>
        </p:spPr>
        <p:txBody>
          <a:bodyPr anchorCtr="0" anchor="b" bIns="45700" lIns="91425" spcFirstLastPara="1" rIns="91425" wrap="square" tIns="45700">
            <a:noAutofit/>
          </a:bodyPr>
          <a:lstStyle>
            <a:lvl1pPr indent="0" lvl="0" marL="0" algn="ctr">
              <a:spcBef>
                <a:spcPts val="0"/>
              </a:spcBef>
              <a:spcAft>
                <a:spcPts val="0"/>
              </a:spcAft>
              <a:buClr>
                <a:schemeClr val="lt1"/>
              </a:buClr>
              <a:buSzPts val="1400"/>
              <a:buFont typeface="Century Gothic"/>
              <a:buNone/>
              <a:defRPr/>
            </a:lvl1pPr>
            <a:lvl2pPr indent="0" lvl="1" marL="0" algn="ctr">
              <a:spcBef>
                <a:spcPts val="0"/>
              </a:spcBef>
              <a:spcAft>
                <a:spcPts val="0"/>
              </a:spcAft>
              <a:buClr>
                <a:schemeClr val="lt1"/>
              </a:buClr>
              <a:buSzPts val="1400"/>
              <a:buFont typeface="Century Gothic"/>
              <a:buNone/>
              <a:defRPr/>
            </a:lvl2pPr>
            <a:lvl3pPr indent="0" lvl="2" marL="0" algn="ctr">
              <a:spcBef>
                <a:spcPts val="0"/>
              </a:spcBef>
              <a:spcAft>
                <a:spcPts val="0"/>
              </a:spcAft>
              <a:buClr>
                <a:schemeClr val="lt1"/>
              </a:buClr>
              <a:buSzPts val="1400"/>
              <a:buFont typeface="Century Gothic"/>
              <a:buNone/>
              <a:defRPr/>
            </a:lvl3pPr>
            <a:lvl4pPr indent="0" lvl="3" marL="0" algn="ctr">
              <a:spcBef>
                <a:spcPts val="0"/>
              </a:spcBef>
              <a:spcAft>
                <a:spcPts val="0"/>
              </a:spcAft>
              <a:buClr>
                <a:schemeClr val="lt1"/>
              </a:buClr>
              <a:buSzPts val="1400"/>
              <a:buFont typeface="Century Gothic"/>
              <a:buNone/>
              <a:defRPr/>
            </a:lvl4pPr>
            <a:lvl5pPr indent="0" lvl="4" marL="0" algn="ctr">
              <a:spcBef>
                <a:spcPts val="0"/>
              </a:spcBef>
              <a:spcAft>
                <a:spcPts val="0"/>
              </a:spcAft>
              <a:buClr>
                <a:schemeClr val="lt1"/>
              </a:buClr>
              <a:buSzPts val="1400"/>
              <a:buFont typeface="Century Gothic"/>
              <a:buNone/>
              <a:defRPr/>
            </a:lvl5pPr>
            <a:lvl6pPr indent="0" lvl="5" marL="0" algn="ctr">
              <a:spcBef>
                <a:spcPts val="0"/>
              </a:spcBef>
              <a:spcAft>
                <a:spcPts val="0"/>
              </a:spcAft>
              <a:buClr>
                <a:schemeClr val="lt1"/>
              </a:buClr>
              <a:buSzPts val="1400"/>
              <a:buFont typeface="Century Gothic"/>
              <a:buNone/>
              <a:defRPr/>
            </a:lvl6pPr>
            <a:lvl7pPr indent="0" lvl="6" marL="0" algn="ctr">
              <a:spcBef>
                <a:spcPts val="0"/>
              </a:spcBef>
              <a:spcAft>
                <a:spcPts val="0"/>
              </a:spcAft>
              <a:buClr>
                <a:schemeClr val="lt1"/>
              </a:buClr>
              <a:buSzPts val="1400"/>
              <a:buFont typeface="Century Gothic"/>
              <a:buNone/>
              <a:defRPr/>
            </a:lvl7pPr>
            <a:lvl8pPr indent="0" lvl="7" marL="0" algn="ctr">
              <a:spcBef>
                <a:spcPts val="0"/>
              </a:spcBef>
              <a:spcAft>
                <a:spcPts val="0"/>
              </a:spcAft>
              <a:buClr>
                <a:schemeClr val="lt1"/>
              </a:buClr>
              <a:buSzPts val="1400"/>
              <a:buFont typeface="Century Gothic"/>
              <a:buNone/>
              <a:defRPr/>
            </a:lvl8pPr>
            <a:lvl9pPr indent="0" lvl="8" marL="0" algn="ctr">
              <a:spcBef>
                <a:spcPts val="0"/>
              </a:spcBef>
              <a:spcAft>
                <a:spcPts val="0"/>
              </a:spcAft>
              <a:buClr>
                <a:schemeClr val="lt1"/>
              </a:buClr>
              <a:buSzPts val="1400"/>
              <a:buFont typeface="Century Gothic"/>
              <a:buNone/>
              <a:defRPr/>
            </a:lvl9pPr>
          </a:lstStyle>
          <a:p>
            <a:pPr indent="0" lvl="0" marL="0" rtl="0" algn="ct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with Caption">
  <p:cSld name="Quote with Caption">
    <p:spTree>
      <p:nvGrpSpPr>
        <p:cNvPr id="85" name="Shape 85"/>
        <p:cNvGrpSpPr/>
        <p:nvPr/>
      </p:nvGrpSpPr>
      <p:grpSpPr>
        <a:xfrm>
          <a:off x="0" y="0"/>
          <a:ext cx="0" cy="0"/>
          <a:chOff x="0" y="0"/>
          <a:chExt cx="0" cy="0"/>
        </a:xfrm>
      </p:grpSpPr>
      <p:sp>
        <p:nvSpPr>
          <p:cNvPr id="86" name="Google Shape;86;p44"/>
          <p:cNvSpPr txBox="1"/>
          <p:nvPr>
            <p:ph type="title"/>
          </p:nvPr>
        </p:nvSpPr>
        <p:spPr>
          <a:xfrm>
            <a:off x="1181409" y="1447800"/>
            <a:ext cx="6001049" cy="2323374"/>
          </a:xfrm>
          <a:prstGeom prst="rect">
            <a:avLst/>
          </a:prstGeom>
          <a:noFill/>
          <a:ln>
            <a:noFill/>
          </a:ln>
        </p:spPr>
        <p:txBody>
          <a:bodyPr anchorCtr="0" anchor="t" bIns="45700" lIns="91425" spcFirstLastPara="1" rIns="91425" wrap="square" tIns="45700">
            <a:noAutofit/>
          </a:bodyPr>
          <a:lstStyle>
            <a:lvl1pPr lvl="0" algn="ctr">
              <a:spcBef>
                <a:spcPts val="0"/>
              </a:spcBef>
              <a:spcAft>
                <a:spcPts val="0"/>
              </a:spcAft>
              <a:buClr>
                <a:schemeClr val="lt2"/>
              </a:buClr>
              <a:buSzPts val="4800"/>
              <a:buFont typeface="Century Gothic"/>
              <a:buNone/>
              <a:defRPr sz="48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7" name="Google Shape;87;p44"/>
          <p:cNvSpPr txBox="1"/>
          <p:nvPr>
            <p:ph idx="1" type="body"/>
          </p:nvPr>
        </p:nvSpPr>
        <p:spPr>
          <a:xfrm>
            <a:off x="1448177" y="3771174"/>
            <a:ext cx="5461159" cy="342174"/>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1120"/>
              <a:buNone/>
              <a:defRPr b="0" i="0" sz="1400" cap="small">
                <a:solidFill>
                  <a:srgbClr val="86D1D8"/>
                </a:solidFill>
                <a:latin typeface="Century Gothic"/>
                <a:ea typeface="Century Gothic"/>
                <a:cs typeface="Century Gothic"/>
                <a:sym typeface="Century Gothic"/>
              </a:defRPr>
            </a:lvl1pPr>
            <a:lvl2pPr indent="-228600" lvl="1" marL="914400" algn="l">
              <a:spcBef>
                <a:spcPts val="1000"/>
              </a:spcBef>
              <a:spcAft>
                <a:spcPts val="0"/>
              </a:spcAft>
              <a:buSzPts val="960"/>
              <a:buNone/>
              <a:defRPr sz="1200"/>
            </a:lvl2pPr>
            <a:lvl3pPr indent="-228600" lvl="2" marL="1371600" algn="l">
              <a:spcBef>
                <a:spcPts val="1000"/>
              </a:spcBef>
              <a:spcAft>
                <a:spcPts val="0"/>
              </a:spcAft>
              <a:buSzPts val="800"/>
              <a:buNone/>
              <a:defRPr sz="1000"/>
            </a:lvl3pPr>
            <a:lvl4pPr indent="-228600" lvl="3" marL="1828800" algn="l">
              <a:spcBef>
                <a:spcPts val="1000"/>
              </a:spcBef>
              <a:spcAft>
                <a:spcPts val="0"/>
              </a:spcAft>
              <a:buSzPts val="720"/>
              <a:buNone/>
              <a:defRPr sz="900"/>
            </a:lvl4pPr>
            <a:lvl5pPr indent="-228600" lvl="4" marL="2286000" algn="l">
              <a:spcBef>
                <a:spcPts val="1000"/>
              </a:spcBef>
              <a:spcAft>
                <a:spcPts val="0"/>
              </a:spcAft>
              <a:buSzPts val="720"/>
              <a:buNone/>
              <a:defRPr sz="900"/>
            </a:lvl5pPr>
            <a:lvl6pPr indent="-228600" lvl="5" marL="2743200" algn="l">
              <a:spcBef>
                <a:spcPts val="1000"/>
              </a:spcBef>
              <a:spcAft>
                <a:spcPts val="0"/>
              </a:spcAft>
              <a:buSzPts val="720"/>
              <a:buNone/>
              <a:defRPr sz="900"/>
            </a:lvl6pPr>
            <a:lvl7pPr indent="-228600" lvl="6" marL="3200400" algn="l">
              <a:spcBef>
                <a:spcPts val="1000"/>
              </a:spcBef>
              <a:spcAft>
                <a:spcPts val="0"/>
              </a:spcAft>
              <a:buSzPts val="720"/>
              <a:buNone/>
              <a:defRPr sz="900"/>
            </a:lvl7pPr>
            <a:lvl8pPr indent="-228600" lvl="7" marL="3657600" algn="l">
              <a:spcBef>
                <a:spcPts val="1000"/>
              </a:spcBef>
              <a:spcAft>
                <a:spcPts val="0"/>
              </a:spcAft>
              <a:buSzPts val="720"/>
              <a:buNone/>
              <a:defRPr sz="900"/>
            </a:lvl8pPr>
            <a:lvl9pPr indent="-228600" lvl="8" marL="4114800" algn="l">
              <a:spcBef>
                <a:spcPts val="1000"/>
              </a:spcBef>
              <a:spcAft>
                <a:spcPts val="0"/>
              </a:spcAft>
              <a:buSzPts val="720"/>
              <a:buNone/>
              <a:defRPr sz="900"/>
            </a:lvl9pPr>
          </a:lstStyle>
          <a:p/>
        </p:txBody>
      </p:sp>
      <p:sp>
        <p:nvSpPr>
          <p:cNvPr id="88" name="Google Shape;88;p44"/>
          <p:cNvSpPr txBox="1"/>
          <p:nvPr>
            <p:ph idx="2" type="body"/>
          </p:nvPr>
        </p:nvSpPr>
        <p:spPr>
          <a:xfrm>
            <a:off x="866442" y="4350657"/>
            <a:ext cx="6620968" cy="1676400"/>
          </a:xfrm>
          <a:prstGeom prst="rect">
            <a:avLst/>
          </a:prstGeom>
          <a:noFill/>
          <a:ln>
            <a:noFill/>
          </a:ln>
        </p:spPr>
        <p:txBody>
          <a:bodyPr anchorCtr="0" anchor="ctr" bIns="45700" lIns="91425" spcFirstLastPara="1" rIns="91425" wrap="square" tIns="45700">
            <a:normAutofit/>
          </a:bodyPr>
          <a:lstStyle>
            <a:lvl1pPr indent="-228600" lvl="0" marL="457200" algn="l">
              <a:spcBef>
                <a:spcPts val="1000"/>
              </a:spcBef>
              <a:spcAft>
                <a:spcPts val="0"/>
              </a:spcAft>
              <a:buSzPts val="1440"/>
              <a:buNone/>
              <a:defRPr sz="1800"/>
            </a:lvl1pPr>
            <a:lvl2pPr indent="-228600" lvl="1" marL="914400" algn="l">
              <a:spcBef>
                <a:spcPts val="1000"/>
              </a:spcBef>
              <a:spcAft>
                <a:spcPts val="0"/>
              </a:spcAft>
              <a:buSzPts val="960"/>
              <a:buNone/>
              <a:defRPr sz="1200"/>
            </a:lvl2pPr>
            <a:lvl3pPr indent="-228600" lvl="2" marL="1371600" algn="l">
              <a:spcBef>
                <a:spcPts val="1000"/>
              </a:spcBef>
              <a:spcAft>
                <a:spcPts val="0"/>
              </a:spcAft>
              <a:buSzPts val="800"/>
              <a:buNone/>
              <a:defRPr sz="1000"/>
            </a:lvl3pPr>
            <a:lvl4pPr indent="-228600" lvl="3" marL="1828800" algn="l">
              <a:spcBef>
                <a:spcPts val="1000"/>
              </a:spcBef>
              <a:spcAft>
                <a:spcPts val="0"/>
              </a:spcAft>
              <a:buSzPts val="720"/>
              <a:buNone/>
              <a:defRPr sz="900"/>
            </a:lvl4pPr>
            <a:lvl5pPr indent="-228600" lvl="4" marL="2286000" algn="l">
              <a:spcBef>
                <a:spcPts val="1000"/>
              </a:spcBef>
              <a:spcAft>
                <a:spcPts val="0"/>
              </a:spcAft>
              <a:buSzPts val="720"/>
              <a:buNone/>
              <a:defRPr sz="900"/>
            </a:lvl5pPr>
            <a:lvl6pPr indent="-228600" lvl="5" marL="2743200" algn="l">
              <a:spcBef>
                <a:spcPts val="1000"/>
              </a:spcBef>
              <a:spcAft>
                <a:spcPts val="0"/>
              </a:spcAft>
              <a:buSzPts val="720"/>
              <a:buNone/>
              <a:defRPr sz="900"/>
            </a:lvl6pPr>
            <a:lvl7pPr indent="-228600" lvl="6" marL="3200400" algn="l">
              <a:spcBef>
                <a:spcPts val="1000"/>
              </a:spcBef>
              <a:spcAft>
                <a:spcPts val="0"/>
              </a:spcAft>
              <a:buSzPts val="720"/>
              <a:buNone/>
              <a:defRPr sz="900"/>
            </a:lvl7pPr>
            <a:lvl8pPr indent="-228600" lvl="7" marL="3657600" algn="l">
              <a:spcBef>
                <a:spcPts val="1000"/>
              </a:spcBef>
              <a:spcAft>
                <a:spcPts val="0"/>
              </a:spcAft>
              <a:buSzPts val="720"/>
              <a:buNone/>
              <a:defRPr sz="900"/>
            </a:lvl8pPr>
            <a:lvl9pPr indent="-228600" lvl="8" marL="4114800" algn="l">
              <a:spcBef>
                <a:spcPts val="1000"/>
              </a:spcBef>
              <a:spcAft>
                <a:spcPts val="0"/>
              </a:spcAft>
              <a:buSzPts val="720"/>
              <a:buNone/>
              <a:defRPr sz="900"/>
            </a:lvl9pPr>
          </a:lstStyle>
          <a:p/>
        </p:txBody>
      </p:sp>
      <p:sp>
        <p:nvSpPr>
          <p:cNvPr id="89" name="Google Shape;89;p44"/>
          <p:cNvSpPr txBox="1"/>
          <p:nvPr>
            <p:ph idx="10" type="dt"/>
          </p:nvPr>
        </p:nvSpPr>
        <p:spPr>
          <a:xfrm rot="5400000">
            <a:off x="7494989" y="1828771"/>
            <a:ext cx="990599" cy="22865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lt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9pPr>
          </a:lstStyle>
          <a:p/>
        </p:txBody>
      </p:sp>
      <p:sp>
        <p:nvSpPr>
          <p:cNvPr id="90" name="Google Shape;90;p44"/>
          <p:cNvSpPr txBox="1"/>
          <p:nvPr>
            <p:ph idx="11" type="ftr"/>
          </p:nvPr>
        </p:nvSpPr>
        <p:spPr>
          <a:xfrm rot="5400000">
            <a:off x="6233335" y="3263371"/>
            <a:ext cx="3859795" cy="22866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lt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9pPr>
          </a:lstStyle>
          <a:p/>
        </p:txBody>
      </p:sp>
      <p:sp>
        <p:nvSpPr>
          <p:cNvPr id="91" name="Google Shape;91;p44"/>
          <p:cNvSpPr txBox="1"/>
          <p:nvPr>
            <p:ph idx="12" type="sldNum"/>
          </p:nvPr>
        </p:nvSpPr>
        <p:spPr>
          <a:xfrm>
            <a:off x="0" y="6122502"/>
            <a:ext cx="564544" cy="419957"/>
          </a:xfrm>
          <a:prstGeom prst="rect">
            <a:avLst/>
          </a:prstGeom>
          <a:noFill/>
          <a:ln>
            <a:noFill/>
          </a:ln>
        </p:spPr>
        <p:txBody>
          <a:bodyPr anchorCtr="0" anchor="b" bIns="45700" lIns="91425" spcFirstLastPara="1" rIns="91425" wrap="square" tIns="45700">
            <a:noAutofit/>
          </a:bodyPr>
          <a:lstStyle>
            <a:lvl1pPr indent="0" lvl="0" marL="0" algn="ctr">
              <a:spcBef>
                <a:spcPts val="0"/>
              </a:spcBef>
              <a:spcAft>
                <a:spcPts val="0"/>
              </a:spcAft>
              <a:buClr>
                <a:schemeClr val="lt1"/>
              </a:buClr>
              <a:buSzPts val="1400"/>
              <a:buFont typeface="Century Gothic"/>
              <a:buNone/>
              <a:defRPr/>
            </a:lvl1pPr>
            <a:lvl2pPr indent="0" lvl="1" marL="0" algn="ctr">
              <a:spcBef>
                <a:spcPts val="0"/>
              </a:spcBef>
              <a:spcAft>
                <a:spcPts val="0"/>
              </a:spcAft>
              <a:buClr>
                <a:schemeClr val="lt1"/>
              </a:buClr>
              <a:buSzPts val="1400"/>
              <a:buFont typeface="Century Gothic"/>
              <a:buNone/>
              <a:defRPr/>
            </a:lvl2pPr>
            <a:lvl3pPr indent="0" lvl="2" marL="0" algn="ctr">
              <a:spcBef>
                <a:spcPts val="0"/>
              </a:spcBef>
              <a:spcAft>
                <a:spcPts val="0"/>
              </a:spcAft>
              <a:buClr>
                <a:schemeClr val="lt1"/>
              </a:buClr>
              <a:buSzPts val="1400"/>
              <a:buFont typeface="Century Gothic"/>
              <a:buNone/>
              <a:defRPr/>
            </a:lvl3pPr>
            <a:lvl4pPr indent="0" lvl="3" marL="0" algn="ctr">
              <a:spcBef>
                <a:spcPts val="0"/>
              </a:spcBef>
              <a:spcAft>
                <a:spcPts val="0"/>
              </a:spcAft>
              <a:buClr>
                <a:schemeClr val="lt1"/>
              </a:buClr>
              <a:buSzPts val="1400"/>
              <a:buFont typeface="Century Gothic"/>
              <a:buNone/>
              <a:defRPr/>
            </a:lvl4pPr>
            <a:lvl5pPr indent="0" lvl="4" marL="0" algn="ctr">
              <a:spcBef>
                <a:spcPts val="0"/>
              </a:spcBef>
              <a:spcAft>
                <a:spcPts val="0"/>
              </a:spcAft>
              <a:buClr>
                <a:schemeClr val="lt1"/>
              </a:buClr>
              <a:buSzPts val="1400"/>
              <a:buFont typeface="Century Gothic"/>
              <a:buNone/>
              <a:defRPr/>
            </a:lvl5pPr>
            <a:lvl6pPr indent="0" lvl="5" marL="0" algn="ctr">
              <a:spcBef>
                <a:spcPts val="0"/>
              </a:spcBef>
              <a:spcAft>
                <a:spcPts val="0"/>
              </a:spcAft>
              <a:buClr>
                <a:schemeClr val="lt1"/>
              </a:buClr>
              <a:buSzPts val="1400"/>
              <a:buFont typeface="Century Gothic"/>
              <a:buNone/>
              <a:defRPr/>
            </a:lvl6pPr>
            <a:lvl7pPr indent="0" lvl="6" marL="0" algn="ctr">
              <a:spcBef>
                <a:spcPts val="0"/>
              </a:spcBef>
              <a:spcAft>
                <a:spcPts val="0"/>
              </a:spcAft>
              <a:buClr>
                <a:schemeClr val="lt1"/>
              </a:buClr>
              <a:buSzPts val="1400"/>
              <a:buFont typeface="Century Gothic"/>
              <a:buNone/>
              <a:defRPr/>
            </a:lvl7pPr>
            <a:lvl8pPr indent="0" lvl="7" marL="0" algn="ctr">
              <a:spcBef>
                <a:spcPts val="0"/>
              </a:spcBef>
              <a:spcAft>
                <a:spcPts val="0"/>
              </a:spcAft>
              <a:buClr>
                <a:schemeClr val="lt1"/>
              </a:buClr>
              <a:buSzPts val="1400"/>
              <a:buFont typeface="Century Gothic"/>
              <a:buNone/>
              <a:defRPr/>
            </a:lvl8pPr>
            <a:lvl9pPr indent="0" lvl="8" marL="0" algn="ctr">
              <a:spcBef>
                <a:spcPts val="0"/>
              </a:spcBef>
              <a:spcAft>
                <a:spcPts val="0"/>
              </a:spcAft>
              <a:buClr>
                <a:schemeClr val="lt1"/>
              </a:buClr>
              <a:buSzPts val="1400"/>
              <a:buFont typeface="Century Gothic"/>
              <a:buNone/>
              <a:defRPr/>
            </a:lvl9pPr>
          </a:lstStyle>
          <a:p>
            <a:pPr indent="0" lvl="0" marL="0" rtl="0" algn="ctr">
              <a:spcBef>
                <a:spcPts val="0"/>
              </a:spcBef>
              <a:spcAft>
                <a:spcPts val="0"/>
              </a:spcAft>
              <a:buNone/>
            </a:pPr>
            <a:fld id="{00000000-1234-1234-1234-123412341234}" type="slidenum">
              <a:rPr lang="en-GB"/>
              <a:t>‹#›</a:t>
            </a:fld>
            <a:endParaRPr/>
          </a:p>
        </p:txBody>
      </p:sp>
      <p:sp>
        <p:nvSpPr>
          <p:cNvPr id="92" name="Google Shape;92;p44"/>
          <p:cNvSpPr txBox="1"/>
          <p:nvPr/>
        </p:nvSpPr>
        <p:spPr>
          <a:xfrm>
            <a:off x="673897" y="971253"/>
            <a:ext cx="601591" cy="1969770"/>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0" i="0" lang="en-GB" sz="12200">
                <a:solidFill>
                  <a:srgbClr val="86D1D8"/>
                </a:solidFill>
                <a:latin typeface="Arial"/>
                <a:ea typeface="Arial"/>
                <a:cs typeface="Arial"/>
                <a:sym typeface="Arial"/>
              </a:rPr>
              <a:t>“</a:t>
            </a:r>
            <a:endParaRPr/>
          </a:p>
        </p:txBody>
      </p:sp>
      <p:sp>
        <p:nvSpPr>
          <p:cNvPr id="93" name="Google Shape;93;p44"/>
          <p:cNvSpPr txBox="1"/>
          <p:nvPr/>
        </p:nvSpPr>
        <p:spPr>
          <a:xfrm>
            <a:off x="6999690" y="2613787"/>
            <a:ext cx="601591" cy="1969770"/>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0" i="0" lang="en-GB" sz="12200">
                <a:solidFill>
                  <a:srgbClr val="86D1D8"/>
                </a:solidFill>
                <a:latin typeface="Arial"/>
                <a:ea typeface="Arial"/>
                <a:cs typeface="Arial"/>
                <a:sym typeface="Arial"/>
              </a:rPr>
              <a:t>”</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ame Card">
  <p:cSld name="Name Card">
    <p:spTree>
      <p:nvGrpSpPr>
        <p:cNvPr id="94" name="Shape 94"/>
        <p:cNvGrpSpPr/>
        <p:nvPr/>
      </p:nvGrpSpPr>
      <p:grpSpPr>
        <a:xfrm>
          <a:off x="0" y="0"/>
          <a:ext cx="0" cy="0"/>
          <a:chOff x="0" y="0"/>
          <a:chExt cx="0" cy="0"/>
        </a:xfrm>
      </p:grpSpPr>
      <p:sp>
        <p:nvSpPr>
          <p:cNvPr id="95" name="Google Shape;95;p45"/>
          <p:cNvSpPr txBox="1"/>
          <p:nvPr>
            <p:ph type="title"/>
          </p:nvPr>
        </p:nvSpPr>
        <p:spPr>
          <a:xfrm>
            <a:off x="866441" y="3124201"/>
            <a:ext cx="6620969" cy="165318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Clr>
                <a:schemeClr val="lt2"/>
              </a:buClr>
              <a:buSzPts val="4000"/>
              <a:buFont typeface="Century Gothic"/>
              <a:buNone/>
              <a:defRPr b="0" sz="400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6" name="Google Shape;96;p45"/>
          <p:cNvSpPr txBox="1"/>
          <p:nvPr>
            <p:ph idx="1" type="body"/>
          </p:nvPr>
        </p:nvSpPr>
        <p:spPr>
          <a:xfrm>
            <a:off x="866442" y="4777381"/>
            <a:ext cx="6620968" cy="860400"/>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1600"/>
              <a:buNone/>
              <a:defRPr sz="2000" cap="none">
                <a:solidFill>
                  <a:srgbClr val="86D1D8"/>
                </a:solidFill>
              </a:defRPr>
            </a:lvl1pPr>
            <a:lvl2pPr indent="-228600" lvl="1" marL="914400" algn="l">
              <a:spcBef>
                <a:spcPts val="1000"/>
              </a:spcBef>
              <a:spcAft>
                <a:spcPts val="0"/>
              </a:spcAft>
              <a:buSzPts val="1440"/>
              <a:buNone/>
              <a:defRPr sz="1800">
                <a:solidFill>
                  <a:schemeClr val="lt1"/>
                </a:solidFill>
              </a:defRPr>
            </a:lvl2pPr>
            <a:lvl3pPr indent="-228600" lvl="2" marL="1371600" algn="l">
              <a:spcBef>
                <a:spcPts val="1000"/>
              </a:spcBef>
              <a:spcAft>
                <a:spcPts val="0"/>
              </a:spcAft>
              <a:buSzPts val="1280"/>
              <a:buNone/>
              <a:defRPr sz="1600">
                <a:solidFill>
                  <a:schemeClr val="lt1"/>
                </a:solidFill>
              </a:defRPr>
            </a:lvl3pPr>
            <a:lvl4pPr indent="-228600" lvl="3" marL="1828800" algn="l">
              <a:spcBef>
                <a:spcPts val="1000"/>
              </a:spcBef>
              <a:spcAft>
                <a:spcPts val="0"/>
              </a:spcAft>
              <a:buSzPts val="1120"/>
              <a:buNone/>
              <a:defRPr sz="1400">
                <a:solidFill>
                  <a:schemeClr val="lt1"/>
                </a:solidFill>
              </a:defRPr>
            </a:lvl4pPr>
            <a:lvl5pPr indent="-228600" lvl="4" marL="2286000" algn="l">
              <a:spcBef>
                <a:spcPts val="1000"/>
              </a:spcBef>
              <a:spcAft>
                <a:spcPts val="0"/>
              </a:spcAft>
              <a:buSzPts val="1120"/>
              <a:buNone/>
              <a:defRPr sz="1400">
                <a:solidFill>
                  <a:schemeClr val="lt1"/>
                </a:solidFill>
              </a:defRPr>
            </a:lvl5pPr>
            <a:lvl6pPr indent="-228600" lvl="5" marL="2743200" algn="l">
              <a:spcBef>
                <a:spcPts val="1000"/>
              </a:spcBef>
              <a:spcAft>
                <a:spcPts val="0"/>
              </a:spcAft>
              <a:buSzPts val="1120"/>
              <a:buNone/>
              <a:defRPr sz="1400">
                <a:solidFill>
                  <a:schemeClr val="lt1"/>
                </a:solidFill>
              </a:defRPr>
            </a:lvl6pPr>
            <a:lvl7pPr indent="-228600" lvl="6" marL="3200400" algn="l">
              <a:spcBef>
                <a:spcPts val="1000"/>
              </a:spcBef>
              <a:spcAft>
                <a:spcPts val="0"/>
              </a:spcAft>
              <a:buSzPts val="1120"/>
              <a:buNone/>
              <a:defRPr sz="1400">
                <a:solidFill>
                  <a:schemeClr val="lt1"/>
                </a:solidFill>
              </a:defRPr>
            </a:lvl7pPr>
            <a:lvl8pPr indent="-228600" lvl="7" marL="3657600" algn="l">
              <a:spcBef>
                <a:spcPts val="1000"/>
              </a:spcBef>
              <a:spcAft>
                <a:spcPts val="0"/>
              </a:spcAft>
              <a:buSzPts val="1120"/>
              <a:buNone/>
              <a:defRPr sz="1400">
                <a:solidFill>
                  <a:schemeClr val="lt1"/>
                </a:solidFill>
              </a:defRPr>
            </a:lvl8pPr>
            <a:lvl9pPr indent="-228600" lvl="8" marL="4114800" algn="l">
              <a:spcBef>
                <a:spcPts val="1000"/>
              </a:spcBef>
              <a:spcAft>
                <a:spcPts val="0"/>
              </a:spcAft>
              <a:buSzPts val="1120"/>
              <a:buNone/>
              <a:defRPr sz="1400">
                <a:solidFill>
                  <a:schemeClr val="lt1"/>
                </a:solidFill>
              </a:defRPr>
            </a:lvl9pPr>
          </a:lstStyle>
          <a:p/>
        </p:txBody>
      </p:sp>
      <p:sp>
        <p:nvSpPr>
          <p:cNvPr id="97" name="Google Shape;97;p45"/>
          <p:cNvSpPr txBox="1"/>
          <p:nvPr>
            <p:ph idx="10" type="dt"/>
          </p:nvPr>
        </p:nvSpPr>
        <p:spPr>
          <a:xfrm rot="5400000">
            <a:off x="7494989" y="1828771"/>
            <a:ext cx="990599" cy="22865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lt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9pPr>
          </a:lstStyle>
          <a:p/>
        </p:txBody>
      </p:sp>
      <p:sp>
        <p:nvSpPr>
          <p:cNvPr id="98" name="Google Shape;98;p45"/>
          <p:cNvSpPr txBox="1"/>
          <p:nvPr>
            <p:ph idx="11" type="ftr"/>
          </p:nvPr>
        </p:nvSpPr>
        <p:spPr>
          <a:xfrm rot="5400000">
            <a:off x="6233335" y="3263371"/>
            <a:ext cx="3859795" cy="22866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lt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9pPr>
          </a:lstStyle>
          <a:p/>
        </p:txBody>
      </p:sp>
      <p:sp>
        <p:nvSpPr>
          <p:cNvPr id="99" name="Google Shape;99;p45"/>
          <p:cNvSpPr txBox="1"/>
          <p:nvPr>
            <p:ph idx="12" type="sldNum"/>
          </p:nvPr>
        </p:nvSpPr>
        <p:spPr>
          <a:xfrm>
            <a:off x="0" y="6122502"/>
            <a:ext cx="564544" cy="419957"/>
          </a:xfrm>
          <a:prstGeom prst="rect">
            <a:avLst/>
          </a:prstGeom>
          <a:noFill/>
          <a:ln>
            <a:noFill/>
          </a:ln>
        </p:spPr>
        <p:txBody>
          <a:bodyPr anchorCtr="0" anchor="b" bIns="45700" lIns="91425" spcFirstLastPara="1" rIns="91425" wrap="square" tIns="45700">
            <a:noAutofit/>
          </a:bodyPr>
          <a:lstStyle>
            <a:lvl1pPr indent="0" lvl="0" marL="0" algn="ctr">
              <a:spcBef>
                <a:spcPts val="0"/>
              </a:spcBef>
              <a:spcAft>
                <a:spcPts val="0"/>
              </a:spcAft>
              <a:buClr>
                <a:schemeClr val="lt1"/>
              </a:buClr>
              <a:buSzPts val="1400"/>
              <a:buFont typeface="Century Gothic"/>
              <a:buNone/>
              <a:defRPr/>
            </a:lvl1pPr>
            <a:lvl2pPr indent="0" lvl="1" marL="0" algn="ctr">
              <a:spcBef>
                <a:spcPts val="0"/>
              </a:spcBef>
              <a:spcAft>
                <a:spcPts val="0"/>
              </a:spcAft>
              <a:buClr>
                <a:schemeClr val="lt1"/>
              </a:buClr>
              <a:buSzPts val="1400"/>
              <a:buFont typeface="Century Gothic"/>
              <a:buNone/>
              <a:defRPr/>
            </a:lvl2pPr>
            <a:lvl3pPr indent="0" lvl="2" marL="0" algn="ctr">
              <a:spcBef>
                <a:spcPts val="0"/>
              </a:spcBef>
              <a:spcAft>
                <a:spcPts val="0"/>
              </a:spcAft>
              <a:buClr>
                <a:schemeClr val="lt1"/>
              </a:buClr>
              <a:buSzPts val="1400"/>
              <a:buFont typeface="Century Gothic"/>
              <a:buNone/>
              <a:defRPr/>
            </a:lvl3pPr>
            <a:lvl4pPr indent="0" lvl="3" marL="0" algn="ctr">
              <a:spcBef>
                <a:spcPts val="0"/>
              </a:spcBef>
              <a:spcAft>
                <a:spcPts val="0"/>
              </a:spcAft>
              <a:buClr>
                <a:schemeClr val="lt1"/>
              </a:buClr>
              <a:buSzPts val="1400"/>
              <a:buFont typeface="Century Gothic"/>
              <a:buNone/>
              <a:defRPr/>
            </a:lvl4pPr>
            <a:lvl5pPr indent="0" lvl="4" marL="0" algn="ctr">
              <a:spcBef>
                <a:spcPts val="0"/>
              </a:spcBef>
              <a:spcAft>
                <a:spcPts val="0"/>
              </a:spcAft>
              <a:buClr>
                <a:schemeClr val="lt1"/>
              </a:buClr>
              <a:buSzPts val="1400"/>
              <a:buFont typeface="Century Gothic"/>
              <a:buNone/>
              <a:defRPr/>
            </a:lvl5pPr>
            <a:lvl6pPr indent="0" lvl="5" marL="0" algn="ctr">
              <a:spcBef>
                <a:spcPts val="0"/>
              </a:spcBef>
              <a:spcAft>
                <a:spcPts val="0"/>
              </a:spcAft>
              <a:buClr>
                <a:schemeClr val="lt1"/>
              </a:buClr>
              <a:buSzPts val="1400"/>
              <a:buFont typeface="Century Gothic"/>
              <a:buNone/>
              <a:defRPr/>
            </a:lvl6pPr>
            <a:lvl7pPr indent="0" lvl="6" marL="0" algn="ctr">
              <a:spcBef>
                <a:spcPts val="0"/>
              </a:spcBef>
              <a:spcAft>
                <a:spcPts val="0"/>
              </a:spcAft>
              <a:buClr>
                <a:schemeClr val="lt1"/>
              </a:buClr>
              <a:buSzPts val="1400"/>
              <a:buFont typeface="Century Gothic"/>
              <a:buNone/>
              <a:defRPr/>
            </a:lvl7pPr>
            <a:lvl8pPr indent="0" lvl="7" marL="0" algn="ctr">
              <a:spcBef>
                <a:spcPts val="0"/>
              </a:spcBef>
              <a:spcAft>
                <a:spcPts val="0"/>
              </a:spcAft>
              <a:buClr>
                <a:schemeClr val="lt1"/>
              </a:buClr>
              <a:buSzPts val="1400"/>
              <a:buFont typeface="Century Gothic"/>
              <a:buNone/>
              <a:defRPr/>
            </a:lvl8pPr>
            <a:lvl9pPr indent="0" lvl="8" marL="0" algn="ctr">
              <a:spcBef>
                <a:spcPts val="0"/>
              </a:spcBef>
              <a:spcAft>
                <a:spcPts val="0"/>
              </a:spcAft>
              <a:buClr>
                <a:schemeClr val="lt1"/>
              </a:buClr>
              <a:buSzPts val="1400"/>
              <a:buFont typeface="Century Gothic"/>
              <a:buNone/>
              <a:defRPr/>
            </a:lvl9pPr>
          </a:lstStyle>
          <a:p>
            <a:pPr indent="0" lvl="0" marL="0" rtl="0" algn="ct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Column">
  <p:cSld name="3 Column">
    <p:spTree>
      <p:nvGrpSpPr>
        <p:cNvPr id="100" name="Shape 100"/>
        <p:cNvGrpSpPr/>
        <p:nvPr/>
      </p:nvGrpSpPr>
      <p:grpSpPr>
        <a:xfrm>
          <a:off x="0" y="0"/>
          <a:ext cx="0" cy="0"/>
          <a:chOff x="0" y="0"/>
          <a:chExt cx="0" cy="0"/>
        </a:xfrm>
      </p:grpSpPr>
      <p:sp>
        <p:nvSpPr>
          <p:cNvPr id="101" name="Google Shape;101;p46"/>
          <p:cNvSpPr txBox="1"/>
          <p:nvPr>
            <p:ph type="title"/>
          </p:nvPr>
        </p:nvSpPr>
        <p:spPr>
          <a:xfrm>
            <a:off x="-1" y="9170"/>
            <a:ext cx="9144001" cy="990599"/>
          </a:xfrm>
          <a:prstGeom prst="rect">
            <a:avLst/>
          </a:prstGeom>
          <a:noFill/>
          <a:ln>
            <a:noFill/>
          </a:ln>
        </p:spPr>
        <p:txBody>
          <a:bodyPr anchorCtr="0" anchor="t" bIns="45700" lIns="91425" spcFirstLastPara="1" rIns="91425" wrap="square" tIns="45700">
            <a:noAutofit/>
          </a:bodyPr>
          <a:lstStyle>
            <a:lvl1pPr lvl="0" algn="ctr">
              <a:spcBef>
                <a:spcPts val="0"/>
              </a:spcBef>
              <a:spcAft>
                <a:spcPts val="0"/>
              </a:spcAft>
              <a:buClr>
                <a:schemeClr val="lt2"/>
              </a:buClr>
              <a:buSzPts val="4200"/>
              <a:buFont typeface="Century Gothic"/>
              <a:buNone/>
              <a:defRPr sz="42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2" name="Google Shape;102;p46"/>
          <p:cNvSpPr txBox="1"/>
          <p:nvPr>
            <p:ph idx="1" type="body"/>
          </p:nvPr>
        </p:nvSpPr>
        <p:spPr>
          <a:xfrm>
            <a:off x="474834" y="1981200"/>
            <a:ext cx="2210725" cy="576262"/>
          </a:xfrm>
          <a:prstGeom prst="rect">
            <a:avLst/>
          </a:prstGeom>
          <a:noFill/>
          <a:ln>
            <a:noFill/>
          </a:ln>
        </p:spPr>
        <p:txBody>
          <a:bodyPr anchorCtr="0" anchor="b" bIns="45700" lIns="91425" spcFirstLastPara="1" rIns="91425" wrap="square" tIns="45700">
            <a:noAutofit/>
          </a:bodyPr>
          <a:lstStyle>
            <a:lvl1pPr indent="-228600" lvl="0" marL="457200" algn="l">
              <a:spcBef>
                <a:spcPts val="1000"/>
              </a:spcBef>
              <a:spcAft>
                <a:spcPts val="0"/>
              </a:spcAft>
              <a:buSzPts val="1920"/>
              <a:buNone/>
              <a:defRPr b="0" sz="2400">
                <a:solidFill>
                  <a:srgbClr val="86D1D8"/>
                </a:solidFill>
              </a:defRPr>
            </a:lvl1pPr>
            <a:lvl2pPr indent="-228600" lvl="1" marL="914400" algn="l">
              <a:spcBef>
                <a:spcPts val="1000"/>
              </a:spcBef>
              <a:spcAft>
                <a:spcPts val="0"/>
              </a:spcAft>
              <a:buSzPts val="1600"/>
              <a:buNone/>
              <a:defRPr b="1" sz="2000"/>
            </a:lvl2pPr>
            <a:lvl3pPr indent="-228600" lvl="2" marL="1371600" algn="l">
              <a:spcBef>
                <a:spcPts val="1000"/>
              </a:spcBef>
              <a:spcAft>
                <a:spcPts val="0"/>
              </a:spcAft>
              <a:buSzPts val="1440"/>
              <a:buNone/>
              <a:defRPr b="1" sz="1800"/>
            </a:lvl3pPr>
            <a:lvl4pPr indent="-228600" lvl="3" marL="1828800" algn="l">
              <a:spcBef>
                <a:spcPts val="1000"/>
              </a:spcBef>
              <a:spcAft>
                <a:spcPts val="0"/>
              </a:spcAft>
              <a:buSzPts val="1280"/>
              <a:buNone/>
              <a:defRPr b="1" sz="1600"/>
            </a:lvl4pPr>
            <a:lvl5pPr indent="-228600" lvl="4" marL="2286000" algn="l">
              <a:spcBef>
                <a:spcPts val="1000"/>
              </a:spcBef>
              <a:spcAft>
                <a:spcPts val="0"/>
              </a:spcAft>
              <a:buSzPts val="1280"/>
              <a:buNone/>
              <a:defRPr b="1" sz="1600"/>
            </a:lvl5pPr>
            <a:lvl6pPr indent="-228600" lvl="5" marL="2743200" algn="l">
              <a:spcBef>
                <a:spcPts val="1000"/>
              </a:spcBef>
              <a:spcAft>
                <a:spcPts val="0"/>
              </a:spcAft>
              <a:buSzPts val="1280"/>
              <a:buNone/>
              <a:defRPr b="1" sz="1600"/>
            </a:lvl6pPr>
            <a:lvl7pPr indent="-228600" lvl="6" marL="3200400" algn="l">
              <a:spcBef>
                <a:spcPts val="1000"/>
              </a:spcBef>
              <a:spcAft>
                <a:spcPts val="0"/>
              </a:spcAft>
              <a:buSzPts val="1280"/>
              <a:buNone/>
              <a:defRPr b="1" sz="1600"/>
            </a:lvl7pPr>
            <a:lvl8pPr indent="-228600" lvl="7" marL="3657600" algn="l">
              <a:spcBef>
                <a:spcPts val="1000"/>
              </a:spcBef>
              <a:spcAft>
                <a:spcPts val="0"/>
              </a:spcAft>
              <a:buSzPts val="1280"/>
              <a:buNone/>
              <a:defRPr b="1" sz="1600"/>
            </a:lvl8pPr>
            <a:lvl9pPr indent="-228600" lvl="8" marL="4114800" algn="l">
              <a:spcBef>
                <a:spcPts val="1000"/>
              </a:spcBef>
              <a:spcAft>
                <a:spcPts val="0"/>
              </a:spcAft>
              <a:buSzPts val="1280"/>
              <a:buNone/>
              <a:defRPr b="1" sz="1600"/>
            </a:lvl9pPr>
          </a:lstStyle>
          <a:p/>
        </p:txBody>
      </p:sp>
      <p:sp>
        <p:nvSpPr>
          <p:cNvPr id="103" name="Google Shape;103;p46"/>
          <p:cNvSpPr txBox="1"/>
          <p:nvPr>
            <p:ph idx="2" type="body"/>
          </p:nvPr>
        </p:nvSpPr>
        <p:spPr>
          <a:xfrm>
            <a:off x="489475" y="2667000"/>
            <a:ext cx="2196084" cy="3589338"/>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1120"/>
              <a:buNone/>
              <a:defRPr sz="1400"/>
            </a:lvl1pPr>
            <a:lvl2pPr indent="-228600" lvl="1" marL="914400" algn="l">
              <a:spcBef>
                <a:spcPts val="1000"/>
              </a:spcBef>
              <a:spcAft>
                <a:spcPts val="0"/>
              </a:spcAft>
              <a:buSzPts val="960"/>
              <a:buNone/>
              <a:defRPr sz="1200"/>
            </a:lvl2pPr>
            <a:lvl3pPr indent="-228600" lvl="2" marL="1371600" algn="l">
              <a:spcBef>
                <a:spcPts val="1000"/>
              </a:spcBef>
              <a:spcAft>
                <a:spcPts val="0"/>
              </a:spcAft>
              <a:buSzPts val="800"/>
              <a:buNone/>
              <a:defRPr sz="1000"/>
            </a:lvl3pPr>
            <a:lvl4pPr indent="-228600" lvl="3" marL="1828800" algn="l">
              <a:spcBef>
                <a:spcPts val="1000"/>
              </a:spcBef>
              <a:spcAft>
                <a:spcPts val="0"/>
              </a:spcAft>
              <a:buSzPts val="720"/>
              <a:buNone/>
              <a:defRPr sz="900"/>
            </a:lvl4pPr>
            <a:lvl5pPr indent="-228600" lvl="4" marL="2286000" algn="l">
              <a:spcBef>
                <a:spcPts val="1000"/>
              </a:spcBef>
              <a:spcAft>
                <a:spcPts val="0"/>
              </a:spcAft>
              <a:buSzPts val="720"/>
              <a:buNone/>
              <a:defRPr sz="900"/>
            </a:lvl5pPr>
            <a:lvl6pPr indent="-228600" lvl="5" marL="2743200" algn="l">
              <a:spcBef>
                <a:spcPts val="1000"/>
              </a:spcBef>
              <a:spcAft>
                <a:spcPts val="0"/>
              </a:spcAft>
              <a:buSzPts val="720"/>
              <a:buNone/>
              <a:defRPr sz="900"/>
            </a:lvl6pPr>
            <a:lvl7pPr indent="-228600" lvl="6" marL="3200400" algn="l">
              <a:spcBef>
                <a:spcPts val="1000"/>
              </a:spcBef>
              <a:spcAft>
                <a:spcPts val="0"/>
              </a:spcAft>
              <a:buSzPts val="720"/>
              <a:buNone/>
              <a:defRPr sz="900"/>
            </a:lvl7pPr>
            <a:lvl8pPr indent="-228600" lvl="7" marL="3657600" algn="l">
              <a:spcBef>
                <a:spcPts val="1000"/>
              </a:spcBef>
              <a:spcAft>
                <a:spcPts val="0"/>
              </a:spcAft>
              <a:buSzPts val="720"/>
              <a:buNone/>
              <a:defRPr sz="900"/>
            </a:lvl8pPr>
            <a:lvl9pPr indent="-228600" lvl="8" marL="4114800" algn="l">
              <a:spcBef>
                <a:spcPts val="1000"/>
              </a:spcBef>
              <a:spcAft>
                <a:spcPts val="0"/>
              </a:spcAft>
              <a:buSzPts val="720"/>
              <a:buNone/>
              <a:defRPr sz="900"/>
            </a:lvl9pPr>
          </a:lstStyle>
          <a:p/>
        </p:txBody>
      </p:sp>
      <p:sp>
        <p:nvSpPr>
          <p:cNvPr id="104" name="Google Shape;104;p46"/>
          <p:cNvSpPr txBox="1"/>
          <p:nvPr>
            <p:ph idx="3" type="body"/>
          </p:nvPr>
        </p:nvSpPr>
        <p:spPr>
          <a:xfrm>
            <a:off x="2913504" y="1981200"/>
            <a:ext cx="2202754" cy="576262"/>
          </a:xfrm>
          <a:prstGeom prst="rect">
            <a:avLst/>
          </a:prstGeom>
          <a:noFill/>
          <a:ln>
            <a:noFill/>
          </a:ln>
        </p:spPr>
        <p:txBody>
          <a:bodyPr anchorCtr="0" anchor="b" bIns="45700" lIns="91425" spcFirstLastPara="1" rIns="91425" wrap="square" tIns="45700">
            <a:noAutofit/>
          </a:bodyPr>
          <a:lstStyle>
            <a:lvl1pPr indent="-228600" lvl="0" marL="457200" algn="l">
              <a:spcBef>
                <a:spcPts val="1000"/>
              </a:spcBef>
              <a:spcAft>
                <a:spcPts val="0"/>
              </a:spcAft>
              <a:buSzPts val="1920"/>
              <a:buNone/>
              <a:defRPr b="0" sz="2400">
                <a:solidFill>
                  <a:srgbClr val="86D1D8"/>
                </a:solidFill>
              </a:defRPr>
            </a:lvl1pPr>
            <a:lvl2pPr indent="-228600" lvl="1" marL="914400" algn="l">
              <a:spcBef>
                <a:spcPts val="1000"/>
              </a:spcBef>
              <a:spcAft>
                <a:spcPts val="0"/>
              </a:spcAft>
              <a:buSzPts val="1600"/>
              <a:buNone/>
              <a:defRPr b="1" sz="2000"/>
            </a:lvl2pPr>
            <a:lvl3pPr indent="-228600" lvl="2" marL="1371600" algn="l">
              <a:spcBef>
                <a:spcPts val="1000"/>
              </a:spcBef>
              <a:spcAft>
                <a:spcPts val="0"/>
              </a:spcAft>
              <a:buSzPts val="1440"/>
              <a:buNone/>
              <a:defRPr b="1" sz="1800"/>
            </a:lvl3pPr>
            <a:lvl4pPr indent="-228600" lvl="3" marL="1828800" algn="l">
              <a:spcBef>
                <a:spcPts val="1000"/>
              </a:spcBef>
              <a:spcAft>
                <a:spcPts val="0"/>
              </a:spcAft>
              <a:buSzPts val="1280"/>
              <a:buNone/>
              <a:defRPr b="1" sz="1600"/>
            </a:lvl4pPr>
            <a:lvl5pPr indent="-228600" lvl="4" marL="2286000" algn="l">
              <a:spcBef>
                <a:spcPts val="1000"/>
              </a:spcBef>
              <a:spcAft>
                <a:spcPts val="0"/>
              </a:spcAft>
              <a:buSzPts val="1280"/>
              <a:buNone/>
              <a:defRPr b="1" sz="1600"/>
            </a:lvl5pPr>
            <a:lvl6pPr indent="-228600" lvl="5" marL="2743200" algn="l">
              <a:spcBef>
                <a:spcPts val="1000"/>
              </a:spcBef>
              <a:spcAft>
                <a:spcPts val="0"/>
              </a:spcAft>
              <a:buSzPts val="1280"/>
              <a:buNone/>
              <a:defRPr b="1" sz="1600"/>
            </a:lvl6pPr>
            <a:lvl7pPr indent="-228600" lvl="6" marL="3200400" algn="l">
              <a:spcBef>
                <a:spcPts val="1000"/>
              </a:spcBef>
              <a:spcAft>
                <a:spcPts val="0"/>
              </a:spcAft>
              <a:buSzPts val="1280"/>
              <a:buNone/>
              <a:defRPr b="1" sz="1600"/>
            </a:lvl7pPr>
            <a:lvl8pPr indent="-228600" lvl="7" marL="3657600" algn="l">
              <a:spcBef>
                <a:spcPts val="1000"/>
              </a:spcBef>
              <a:spcAft>
                <a:spcPts val="0"/>
              </a:spcAft>
              <a:buSzPts val="1280"/>
              <a:buNone/>
              <a:defRPr b="1" sz="1600"/>
            </a:lvl8pPr>
            <a:lvl9pPr indent="-228600" lvl="8" marL="4114800" algn="l">
              <a:spcBef>
                <a:spcPts val="1000"/>
              </a:spcBef>
              <a:spcAft>
                <a:spcPts val="0"/>
              </a:spcAft>
              <a:buSzPts val="1280"/>
              <a:buNone/>
              <a:defRPr b="1" sz="1600"/>
            </a:lvl9pPr>
          </a:lstStyle>
          <a:p/>
        </p:txBody>
      </p:sp>
      <p:sp>
        <p:nvSpPr>
          <p:cNvPr id="105" name="Google Shape;105;p46"/>
          <p:cNvSpPr txBox="1"/>
          <p:nvPr>
            <p:ph idx="4" type="body"/>
          </p:nvPr>
        </p:nvSpPr>
        <p:spPr>
          <a:xfrm>
            <a:off x="2905586" y="2667000"/>
            <a:ext cx="2210671" cy="3589338"/>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1120"/>
              <a:buNone/>
              <a:defRPr sz="1400"/>
            </a:lvl1pPr>
            <a:lvl2pPr indent="-228600" lvl="1" marL="914400" algn="l">
              <a:spcBef>
                <a:spcPts val="1000"/>
              </a:spcBef>
              <a:spcAft>
                <a:spcPts val="0"/>
              </a:spcAft>
              <a:buSzPts val="960"/>
              <a:buNone/>
              <a:defRPr sz="1200"/>
            </a:lvl2pPr>
            <a:lvl3pPr indent="-228600" lvl="2" marL="1371600" algn="l">
              <a:spcBef>
                <a:spcPts val="1000"/>
              </a:spcBef>
              <a:spcAft>
                <a:spcPts val="0"/>
              </a:spcAft>
              <a:buSzPts val="800"/>
              <a:buNone/>
              <a:defRPr sz="1000"/>
            </a:lvl3pPr>
            <a:lvl4pPr indent="-228600" lvl="3" marL="1828800" algn="l">
              <a:spcBef>
                <a:spcPts val="1000"/>
              </a:spcBef>
              <a:spcAft>
                <a:spcPts val="0"/>
              </a:spcAft>
              <a:buSzPts val="720"/>
              <a:buNone/>
              <a:defRPr sz="900"/>
            </a:lvl4pPr>
            <a:lvl5pPr indent="-228600" lvl="4" marL="2286000" algn="l">
              <a:spcBef>
                <a:spcPts val="1000"/>
              </a:spcBef>
              <a:spcAft>
                <a:spcPts val="0"/>
              </a:spcAft>
              <a:buSzPts val="720"/>
              <a:buNone/>
              <a:defRPr sz="900"/>
            </a:lvl5pPr>
            <a:lvl6pPr indent="-228600" lvl="5" marL="2743200" algn="l">
              <a:spcBef>
                <a:spcPts val="1000"/>
              </a:spcBef>
              <a:spcAft>
                <a:spcPts val="0"/>
              </a:spcAft>
              <a:buSzPts val="720"/>
              <a:buNone/>
              <a:defRPr sz="900"/>
            </a:lvl6pPr>
            <a:lvl7pPr indent="-228600" lvl="6" marL="3200400" algn="l">
              <a:spcBef>
                <a:spcPts val="1000"/>
              </a:spcBef>
              <a:spcAft>
                <a:spcPts val="0"/>
              </a:spcAft>
              <a:buSzPts val="720"/>
              <a:buNone/>
              <a:defRPr sz="900"/>
            </a:lvl7pPr>
            <a:lvl8pPr indent="-228600" lvl="7" marL="3657600" algn="l">
              <a:spcBef>
                <a:spcPts val="1000"/>
              </a:spcBef>
              <a:spcAft>
                <a:spcPts val="0"/>
              </a:spcAft>
              <a:buSzPts val="720"/>
              <a:buNone/>
              <a:defRPr sz="900"/>
            </a:lvl8pPr>
            <a:lvl9pPr indent="-228600" lvl="8" marL="4114800" algn="l">
              <a:spcBef>
                <a:spcPts val="1000"/>
              </a:spcBef>
              <a:spcAft>
                <a:spcPts val="0"/>
              </a:spcAft>
              <a:buSzPts val="720"/>
              <a:buNone/>
              <a:defRPr sz="900"/>
            </a:lvl9pPr>
          </a:lstStyle>
          <a:p/>
        </p:txBody>
      </p:sp>
      <p:sp>
        <p:nvSpPr>
          <p:cNvPr id="106" name="Google Shape;106;p46"/>
          <p:cNvSpPr txBox="1"/>
          <p:nvPr>
            <p:ph idx="5" type="body"/>
          </p:nvPr>
        </p:nvSpPr>
        <p:spPr>
          <a:xfrm>
            <a:off x="5344917" y="1981200"/>
            <a:ext cx="2199658" cy="576262"/>
          </a:xfrm>
          <a:prstGeom prst="rect">
            <a:avLst/>
          </a:prstGeom>
          <a:noFill/>
          <a:ln>
            <a:noFill/>
          </a:ln>
        </p:spPr>
        <p:txBody>
          <a:bodyPr anchorCtr="0" anchor="b" bIns="45700" lIns="91425" spcFirstLastPara="1" rIns="91425" wrap="square" tIns="45700">
            <a:noAutofit/>
          </a:bodyPr>
          <a:lstStyle>
            <a:lvl1pPr indent="-228600" lvl="0" marL="457200" algn="l">
              <a:spcBef>
                <a:spcPts val="1000"/>
              </a:spcBef>
              <a:spcAft>
                <a:spcPts val="0"/>
              </a:spcAft>
              <a:buSzPts val="1920"/>
              <a:buNone/>
              <a:defRPr b="0" sz="2400">
                <a:solidFill>
                  <a:srgbClr val="86D1D8"/>
                </a:solidFill>
              </a:defRPr>
            </a:lvl1pPr>
            <a:lvl2pPr indent="-228600" lvl="1" marL="914400" algn="l">
              <a:spcBef>
                <a:spcPts val="1000"/>
              </a:spcBef>
              <a:spcAft>
                <a:spcPts val="0"/>
              </a:spcAft>
              <a:buSzPts val="1600"/>
              <a:buNone/>
              <a:defRPr b="1" sz="2000"/>
            </a:lvl2pPr>
            <a:lvl3pPr indent="-228600" lvl="2" marL="1371600" algn="l">
              <a:spcBef>
                <a:spcPts val="1000"/>
              </a:spcBef>
              <a:spcAft>
                <a:spcPts val="0"/>
              </a:spcAft>
              <a:buSzPts val="1440"/>
              <a:buNone/>
              <a:defRPr b="1" sz="1800"/>
            </a:lvl3pPr>
            <a:lvl4pPr indent="-228600" lvl="3" marL="1828800" algn="l">
              <a:spcBef>
                <a:spcPts val="1000"/>
              </a:spcBef>
              <a:spcAft>
                <a:spcPts val="0"/>
              </a:spcAft>
              <a:buSzPts val="1280"/>
              <a:buNone/>
              <a:defRPr b="1" sz="1600"/>
            </a:lvl4pPr>
            <a:lvl5pPr indent="-228600" lvl="4" marL="2286000" algn="l">
              <a:spcBef>
                <a:spcPts val="1000"/>
              </a:spcBef>
              <a:spcAft>
                <a:spcPts val="0"/>
              </a:spcAft>
              <a:buSzPts val="1280"/>
              <a:buNone/>
              <a:defRPr b="1" sz="1600"/>
            </a:lvl5pPr>
            <a:lvl6pPr indent="-228600" lvl="5" marL="2743200" algn="l">
              <a:spcBef>
                <a:spcPts val="1000"/>
              </a:spcBef>
              <a:spcAft>
                <a:spcPts val="0"/>
              </a:spcAft>
              <a:buSzPts val="1280"/>
              <a:buNone/>
              <a:defRPr b="1" sz="1600"/>
            </a:lvl6pPr>
            <a:lvl7pPr indent="-228600" lvl="6" marL="3200400" algn="l">
              <a:spcBef>
                <a:spcPts val="1000"/>
              </a:spcBef>
              <a:spcAft>
                <a:spcPts val="0"/>
              </a:spcAft>
              <a:buSzPts val="1280"/>
              <a:buNone/>
              <a:defRPr b="1" sz="1600"/>
            </a:lvl7pPr>
            <a:lvl8pPr indent="-228600" lvl="7" marL="3657600" algn="l">
              <a:spcBef>
                <a:spcPts val="1000"/>
              </a:spcBef>
              <a:spcAft>
                <a:spcPts val="0"/>
              </a:spcAft>
              <a:buSzPts val="1280"/>
              <a:buNone/>
              <a:defRPr b="1" sz="1600"/>
            </a:lvl8pPr>
            <a:lvl9pPr indent="-228600" lvl="8" marL="4114800" algn="l">
              <a:spcBef>
                <a:spcPts val="1000"/>
              </a:spcBef>
              <a:spcAft>
                <a:spcPts val="0"/>
              </a:spcAft>
              <a:buSzPts val="1280"/>
              <a:buNone/>
              <a:defRPr b="1" sz="1600"/>
            </a:lvl9pPr>
          </a:lstStyle>
          <a:p/>
        </p:txBody>
      </p:sp>
      <p:sp>
        <p:nvSpPr>
          <p:cNvPr id="107" name="Google Shape;107;p46"/>
          <p:cNvSpPr txBox="1"/>
          <p:nvPr>
            <p:ph idx="6" type="body"/>
          </p:nvPr>
        </p:nvSpPr>
        <p:spPr>
          <a:xfrm>
            <a:off x="5344917" y="2667000"/>
            <a:ext cx="2199658" cy="3589338"/>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1120"/>
              <a:buNone/>
              <a:defRPr sz="1400"/>
            </a:lvl1pPr>
            <a:lvl2pPr indent="-228600" lvl="1" marL="914400" algn="l">
              <a:spcBef>
                <a:spcPts val="1000"/>
              </a:spcBef>
              <a:spcAft>
                <a:spcPts val="0"/>
              </a:spcAft>
              <a:buSzPts val="960"/>
              <a:buNone/>
              <a:defRPr sz="1200"/>
            </a:lvl2pPr>
            <a:lvl3pPr indent="-228600" lvl="2" marL="1371600" algn="l">
              <a:spcBef>
                <a:spcPts val="1000"/>
              </a:spcBef>
              <a:spcAft>
                <a:spcPts val="0"/>
              </a:spcAft>
              <a:buSzPts val="800"/>
              <a:buNone/>
              <a:defRPr sz="1000"/>
            </a:lvl3pPr>
            <a:lvl4pPr indent="-228600" lvl="3" marL="1828800" algn="l">
              <a:spcBef>
                <a:spcPts val="1000"/>
              </a:spcBef>
              <a:spcAft>
                <a:spcPts val="0"/>
              </a:spcAft>
              <a:buSzPts val="720"/>
              <a:buNone/>
              <a:defRPr sz="900"/>
            </a:lvl4pPr>
            <a:lvl5pPr indent="-228600" lvl="4" marL="2286000" algn="l">
              <a:spcBef>
                <a:spcPts val="1000"/>
              </a:spcBef>
              <a:spcAft>
                <a:spcPts val="0"/>
              </a:spcAft>
              <a:buSzPts val="720"/>
              <a:buNone/>
              <a:defRPr sz="900"/>
            </a:lvl5pPr>
            <a:lvl6pPr indent="-228600" lvl="5" marL="2743200" algn="l">
              <a:spcBef>
                <a:spcPts val="1000"/>
              </a:spcBef>
              <a:spcAft>
                <a:spcPts val="0"/>
              </a:spcAft>
              <a:buSzPts val="720"/>
              <a:buNone/>
              <a:defRPr sz="900"/>
            </a:lvl6pPr>
            <a:lvl7pPr indent="-228600" lvl="6" marL="3200400" algn="l">
              <a:spcBef>
                <a:spcPts val="1000"/>
              </a:spcBef>
              <a:spcAft>
                <a:spcPts val="0"/>
              </a:spcAft>
              <a:buSzPts val="720"/>
              <a:buNone/>
              <a:defRPr sz="900"/>
            </a:lvl7pPr>
            <a:lvl8pPr indent="-228600" lvl="7" marL="3657600" algn="l">
              <a:spcBef>
                <a:spcPts val="1000"/>
              </a:spcBef>
              <a:spcAft>
                <a:spcPts val="0"/>
              </a:spcAft>
              <a:buSzPts val="720"/>
              <a:buNone/>
              <a:defRPr sz="900"/>
            </a:lvl8pPr>
            <a:lvl9pPr indent="-228600" lvl="8" marL="4114800" algn="l">
              <a:spcBef>
                <a:spcPts val="1000"/>
              </a:spcBef>
              <a:spcAft>
                <a:spcPts val="0"/>
              </a:spcAft>
              <a:buSzPts val="720"/>
              <a:buNone/>
              <a:defRPr sz="900"/>
            </a:lvl9pPr>
          </a:lstStyle>
          <a:p/>
        </p:txBody>
      </p:sp>
      <p:cxnSp>
        <p:nvCxnSpPr>
          <p:cNvPr id="108" name="Google Shape;108;p46"/>
          <p:cNvCxnSpPr/>
          <p:nvPr/>
        </p:nvCxnSpPr>
        <p:spPr>
          <a:xfrm>
            <a:off x="2795334" y="2133600"/>
            <a:ext cx="0" cy="3962400"/>
          </a:xfrm>
          <a:prstGeom prst="straightConnector1">
            <a:avLst/>
          </a:prstGeom>
          <a:noFill/>
          <a:ln cap="flat" cmpd="sng" w="12700">
            <a:solidFill>
              <a:srgbClr val="86D1D8">
                <a:alpha val="40000"/>
              </a:srgbClr>
            </a:solidFill>
            <a:prstDash val="solid"/>
            <a:round/>
            <a:headEnd len="sm" w="sm" type="none"/>
            <a:tailEnd len="sm" w="sm" type="none"/>
          </a:ln>
        </p:spPr>
      </p:cxnSp>
      <p:cxnSp>
        <p:nvCxnSpPr>
          <p:cNvPr id="109" name="Google Shape;109;p46"/>
          <p:cNvCxnSpPr/>
          <p:nvPr/>
        </p:nvCxnSpPr>
        <p:spPr>
          <a:xfrm>
            <a:off x="5223030" y="2133600"/>
            <a:ext cx="0" cy="3966882"/>
          </a:xfrm>
          <a:prstGeom prst="straightConnector1">
            <a:avLst/>
          </a:prstGeom>
          <a:noFill/>
          <a:ln cap="flat" cmpd="sng" w="12700">
            <a:solidFill>
              <a:srgbClr val="86D1D8">
                <a:alpha val="40000"/>
              </a:srgbClr>
            </a:solidFill>
            <a:prstDash val="solid"/>
            <a:round/>
            <a:headEnd len="sm" w="sm" type="none"/>
            <a:tailEnd len="sm" w="sm" type="none"/>
          </a:ln>
        </p:spPr>
      </p:cxnSp>
      <p:sp>
        <p:nvSpPr>
          <p:cNvPr id="110" name="Google Shape;110;p46"/>
          <p:cNvSpPr txBox="1"/>
          <p:nvPr>
            <p:ph idx="10" type="dt"/>
          </p:nvPr>
        </p:nvSpPr>
        <p:spPr>
          <a:xfrm rot="5400000">
            <a:off x="7494989" y="1828771"/>
            <a:ext cx="990599" cy="22865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lt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9pPr>
          </a:lstStyle>
          <a:p/>
        </p:txBody>
      </p:sp>
      <p:sp>
        <p:nvSpPr>
          <p:cNvPr id="111" name="Google Shape;111;p46"/>
          <p:cNvSpPr txBox="1"/>
          <p:nvPr>
            <p:ph idx="11" type="ftr"/>
          </p:nvPr>
        </p:nvSpPr>
        <p:spPr>
          <a:xfrm rot="5400000">
            <a:off x="6233335" y="3263371"/>
            <a:ext cx="3859795" cy="22866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lt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9pPr>
          </a:lstStyle>
          <a:p/>
        </p:txBody>
      </p:sp>
      <p:sp>
        <p:nvSpPr>
          <p:cNvPr id="112" name="Google Shape;112;p46"/>
          <p:cNvSpPr txBox="1"/>
          <p:nvPr>
            <p:ph idx="12" type="sldNum"/>
          </p:nvPr>
        </p:nvSpPr>
        <p:spPr>
          <a:xfrm>
            <a:off x="0" y="6122502"/>
            <a:ext cx="564544" cy="419957"/>
          </a:xfrm>
          <a:prstGeom prst="rect">
            <a:avLst/>
          </a:prstGeom>
          <a:noFill/>
          <a:ln>
            <a:noFill/>
          </a:ln>
        </p:spPr>
        <p:txBody>
          <a:bodyPr anchorCtr="0" anchor="b" bIns="45700" lIns="91425" spcFirstLastPara="1" rIns="91425" wrap="square" tIns="45700">
            <a:noAutofit/>
          </a:bodyPr>
          <a:lstStyle>
            <a:lvl1pPr indent="0" lvl="0" marL="0" algn="ctr">
              <a:spcBef>
                <a:spcPts val="0"/>
              </a:spcBef>
              <a:spcAft>
                <a:spcPts val="0"/>
              </a:spcAft>
              <a:buClr>
                <a:schemeClr val="lt1"/>
              </a:buClr>
              <a:buSzPts val="1400"/>
              <a:buFont typeface="Century Gothic"/>
              <a:buNone/>
              <a:defRPr/>
            </a:lvl1pPr>
            <a:lvl2pPr indent="0" lvl="1" marL="0" algn="ctr">
              <a:spcBef>
                <a:spcPts val="0"/>
              </a:spcBef>
              <a:spcAft>
                <a:spcPts val="0"/>
              </a:spcAft>
              <a:buClr>
                <a:schemeClr val="lt1"/>
              </a:buClr>
              <a:buSzPts val="1400"/>
              <a:buFont typeface="Century Gothic"/>
              <a:buNone/>
              <a:defRPr/>
            </a:lvl2pPr>
            <a:lvl3pPr indent="0" lvl="2" marL="0" algn="ctr">
              <a:spcBef>
                <a:spcPts val="0"/>
              </a:spcBef>
              <a:spcAft>
                <a:spcPts val="0"/>
              </a:spcAft>
              <a:buClr>
                <a:schemeClr val="lt1"/>
              </a:buClr>
              <a:buSzPts val="1400"/>
              <a:buFont typeface="Century Gothic"/>
              <a:buNone/>
              <a:defRPr/>
            </a:lvl3pPr>
            <a:lvl4pPr indent="0" lvl="3" marL="0" algn="ctr">
              <a:spcBef>
                <a:spcPts val="0"/>
              </a:spcBef>
              <a:spcAft>
                <a:spcPts val="0"/>
              </a:spcAft>
              <a:buClr>
                <a:schemeClr val="lt1"/>
              </a:buClr>
              <a:buSzPts val="1400"/>
              <a:buFont typeface="Century Gothic"/>
              <a:buNone/>
              <a:defRPr/>
            </a:lvl4pPr>
            <a:lvl5pPr indent="0" lvl="4" marL="0" algn="ctr">
              <a:spcBef>
                <a:spcPts val="0"/>
              </a:spcBef>
              <a:spcAft>
                <a:spcPts val="0"/>
              </a:spcAft>
              <a:buClr>
                <a:schemeClr val="lt1"/>
              </a:buClr>
              <a:buSzPts val="1400"/>
              <a:buFont typeface="Century Gothic"/>
              <a:buNone/>
              <a:defRPr/>
            </a:lvl5pPr>
            <a:lvl6pPr indent="0" lvl="5" marL="0" algn="ctr">
              <a:spcBef>
                <a:spcPts val="0"/>
              </a:spcBef>
              <a:spcAft>
                <a:spcPts val="0"/>
              </a:spcAft>
              <a:buClr>
                <a:schemeClr val="lt1"/>
              </a:buClr>
              <a:buSzPts val="1400"/>
              <a:buFont typeface="Century Gothic"/>
              <a:buNone/>
              <a:defRPr/>
            </a:lvl6pPr>
            <a:lvl7pPr indent="0" lvl="6" marL="0" algn="ctr">
              <a:spcBef>
                <a:spcPts val="0"/>
              </a:spcBef>
              <a:spcAft>
                <a:spcPts val="0"/>
              </a:spcAft>
              <a:buClr>
                <a:schemeClr val="lt1"/>
              </a:buClr>
              <a:buSzPts val="1400"/>
              <a:buFont typeface="Century Gothic"/>
              <a:buNone/>
              <a:defRPr/>
            </a:lvl7pPr>
            <a:lvl8pPr indent="0" lvl="7" marL="0" algn="ctr">
              <a:spcBef>
                <a:spcPts val="0"/>
              </a:spcBef>
              <a:spcAft>
                <a:spcPts val="0"/>
              </a:spcAft>
              <a:buClr>
                <a:schemeClr val="lt1"/>
              </a:buClr>
              <a:buSzPts val="1400"/>
              <a:buFont typeface="Century Gothic"/>
              <a:buNone/>
              <a:defRPr/>
            </a:lvl8pPr>
            <a:lvl9pPr indent="0" lvl="8" marL="0" algn="ctr">
              <a:spcBef>
                <a:spcPts val="0"/>
              </a:spcBef>
              <a:spcAft>
                <a:spcPts val="0"/>
              </a:spcAft>
              <a:buClr>
                <a:schemeClr val="lt1"/>
              </a:buClr>
              <a:buSzPts val="1400"/>
              <a:buFont typeface="Century Gothic"/>
              <a:buNone/>
              <a:defRPr/>
            </a:lvl9pPr>
          </a:lstStyle>
          <a:p>
            <a:pPr indent="0" lvl="0" marL="0" rtl="0" algn="ct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Picture Column">
  <p:cSld name="3 Picture Column">
    <p:spTree>
      <p:nvGrpSpPr>
        <p:cNvPr id="113" name="Shape 113"/>
        <p:cNvGrpSpPr/>
        <p:nvPr/>
      </p:nvGrpSpPr>
      <p:grpSpPr>
        <a:xfrm>
          <a:off x="0" y="0"/>
          <a:ext cx="0" cy="0"/>
          <a:chOff x="0" y="0"/>
          <a:chExt cx="0" cy="0"/>
        </a:xfrm>
      </p:grpSpPr>
      <p:sp>
        <p:nvSpPr>
          <p:cNvPr id="114" name="Google Shape;114;p47"/>
          <p:cNvSpPr txBox="1"/>
          <p:nvPr>
            <p:ph type="title"/>
          </p:nvPr>
        </p:nvSpPr>
        <p:spPr>
          <a:xfrm>
            <a:off x="-1" y="9170"/>
            <a:ext cx="9144001" cy="990599"/>
          </a:xfrm>
          <a:prstGeom prst="rect">
            <a:avLst/>
          </a:prstGeom>
          <a:noFill/>
          <a:ln>
            <a:noFill/>
          </a:ln>
        </p:spPr>
        <p:txBody>
          <a:bodyPr anchorCtr="0" anchor="t" bIns="45700" lIns="91425" spcFirstLastPara="1" rIns="91425" wrap="square" tIns="45700">
            <a:noAutofit/>
          </a:bodyPr>
          <a:lstStyle>
            <a:lvl1pPr lvl="0" algn="ctr">
              <a:spcBef>
                <a:spcPts val="0"/>
              </a:spcBef>
              <a:spcAft>
                <a:spcPts val="0"/>
              </a:spcAft>
              <a:buClr>
                <a:schemeClr val="lt2"/>
              </a:buClr>
              <a:buSzPts val="4200"/>
              <a:buFont typeface="Century Gothic"/>
              <a:buNone/>
              <a:defRPr sz="42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5" name="Google Shape;115;p47"/>
          <p:cNvSpPr txBox="1"/>
          <p:nvPr>
            <p:ph idx="1" type="body"/>
          </p:nvPr>
        </p:nvSpPr>
        <p:spPr>
          <a:xfrm>
            <a:off x="489475" y="4250949"/>
            <a:ext cx="2205612" cy="576262"/>
          </a:xfrm>
          <a:prstGeom prst="rect">
            <a:avLst/>
          </a:prstGeom>
          <a:noFill/>
          <a:ln>
            <a:noFill/>
          </a:ln>
        </p:spPr>
        <p:txBody>
          <a:bodyPr anchorCtr="0" anchor="b" bIns="45700" lIns="91425" spcFirstLastPara="1" rIns="91425" wrap="square" tIns="45700">
            <a:noAutofit/>
          </a:bodyPr>
          <a:lstStyle>
            <a:lvl1pPr indent="-228600" lvl="0" marL="457200" algn="l">
              <a:spcBef>
                <a:spcPts val="1000"/>
              </a:spcBef>
              <a:spcAft>
                <a:spcPts val="0"/>
              </a:spcAft>
              <a:buSzPts val="1920"/>
              <a:buNone/>
              <a:defRPr b="0" sz="2400">
                <a:solidFill>
                  <a:srgbClr val="86D1D8"/>
                </a:solidFill>
              </a:defRPr>
            </a:lvl1pPr>
            <a:lvl2pPr indent="-228600" lvl="1" marL="914400" algn="l">
              <a:spcBef>
                <a:spcPts val="1000"/>
              </a:spcBef>
              <a:spcAft>
                <a:spcPts val="0"/>
              </a:spcAft>
              <a:buSzPts val="1600"/>
              <a:buNone/>
              <a:defRPr b="1" sz="2000"/>
            </a:lvl2pPr>
            <a:lvl3pPr indent="-228600" lvl="2" marL="1371600" algn="l">
              <a:spcBef>
                <a:spcPts val="1000"/>
              </a:spcBef>
              <a:spcAft>
                <a:spcPts val="0"/>
              </a:spcAft>
              <a:buSzPts val="1440"/>
              <a:buNone/>
              <a:defRPr b="1" sz="1800"/>
            </a:lvl3pPr>
            <a:lvl4pPr indent="-228600" lvl="3" marL="1828800" algn="l">
              <a:spcBef>
                <a:spcPts val="1000"/>
              </a:spcBef>
              <a:spcAft>
                <a:spcPts val="0"/>
              </a:spcAft>
              <a:buSzPts val="1280"/>
              <a:buNone/>
              <a:defRPr b="1" sz="1600"/>
            </a:lvl4pPr>
            <a:lvl5pPr indent="-228600" lvl="4" marL="2286000" algn="l">
              <a:spcBef>
                <a:spcPts val="1000"/>
              </a:spcBef>
              <a:spcAft>
                <a:spcPts val="0"/>
              </a:spcAft>
              <a:buSzPts val="1280"/>
              <a:buNone/>
              <a:defRPr b="1" sz="1600"/>
            </a:lvl5pPr>
            <a:lvl6pPr indent="-228600" lvl="5" marL="2743200" algn="l">
              <a:spcBef>
                <a:spcPts val="1000"/>
              </a:spcBef>
              <a:spcAft>
                <a:spcPts val="0"/>
              </a:spcAft>
              <a:buSzPts val="1280"/>
              <a:buNone/>
              <a:defRPr b="1" sz="1600"/>
            </a:lvl6pPr>
            <a:lvl7pPr indent="-228600" lvl="6" marL="3200400" algn="l">
              <a:spcBef>
                <a:spcPts val="1000"/>
              </a:spcBef>
              <a:spcAft>
                <a:spcPts val="0"/>
              </a:spcAft>
              <a:buSzPts val="1280"/>
              <a:buNone/>
              <a:defRPr b="1" sz="1600"/>
            </a:lvl7pPr>
            <a:lvl8pPr indent="-228600" lvl="7" marL="3657600" algn="l">
              <a:spcBef>
                <a:spcPts val="1000"/>
              </a:spcBef>
              <a:spcAft>
                <a:spcPts val="0"/>
              </a:spcAft>
              <a:buSzPts val="1280"/>
              <a:buNone/>
              <a:defRPr b="1" sz="1600"/>
            </a:lvl8pPr>
            <a:lvl9pPr indent="-228600" lvl="8" marL="4114800" algn="l">
              <a:spcBef>
                <a:spcPts val="1000"/>
              </a:spcBef>
              <a:spcAft>
                <a:spcPts val="0"/>
              </a:spcAft>
              <a:buSzPts val="1280"/>
              <a:buNone/>
              <a:defRPr b="1" sz="1600"/>
            </a:lvl9pPr>
          </a:lstStyle>
          <a:p/>
        </p:txBody>
      </p:sp>
      <p:sp>
        <p:nvSpPr>
          <p:cNvPr id="116" name="Google Shape;116;p47"/>
          <p:cNvSpPr/>
          <p:nvPr>
            <p:ph idx="2" type="pic"/>
          </p:nvPr>
        </p:nvSpPr>
        <p:spPr>
          <a:xfrm>
            <a:off x="489475" y="2209800"/>
            <a:ext cx="2205612" cy="1524000"/>
          </a:xfrm>
          <a:prstGeom prst="roundRect">
            <a:avLst>
              <a:gd fmla="val 1858" name="adj"/>
            </a:avLst>
          </a:prstGeom>
          <a:noFill/>
          <a:ln>
            <a:noFill/>
          </a:ln>
          <a:effectLst>
            <a:outerShdw blurRad="50800" rotWithShape="0" algn="tl" dir="5400000" dist="50800">
              <a:srgbClr val="000000">
                <a:alpha val="42745"/>
              </a:srgbClr>
            </a:outerShdw>
          </a:effectLst>
        </p:spPr>
      </p:sp>
      <p:sp>
        <p:nvSpPr>
          <p:cNvPr id="117" name="Google Shape;117;p47"/>
          <p:cNvSpPr txBox="1"/>
          <p:nvPr>
            <p:ph idx="3" type="body"/>
          </p:nvPr>
        </p:nvSpPr>
        <p:spPr>
          <a:xfrm>
            <a:off x="489475" y="4827212"/>
            <a:ext cx="2205612" cy="659189"/>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1120"/>
              <a:buNone/>
              <a:defRPr sz="1400"/>
            </a:lvl1pPr>
            <a:lvl2pPr indent="-228600" lvl="1" marL="914400" algn="l">
              <a:spcBef>
                <a:spcPts val="1000"/>
              </a:spcBef>
              <a:spcAft>
                <a:spcPts val="0"/>
              </a:spcAft>
              <a:buSzPts val="960"/>
              <a:buNone/>
              <a:defRPr sz="1200"/>
            </a:lvl2pPr>
            <a:lvl3pPr indent="-228600" lvl="2" marL="1371600" algn="l">
              <a:spcBef>
                <a:spcPts val="1000"/>
              </a:spcBef>
              <a:spcAft>
                <a:spcPts val="0"/>
              </a:spcAft>
              <a:buSzPts val="800"/>
              <a:buNone/>
              <a:defRPr sz="1000"/>
            </a:lvl3pPr>
            <a:lvl4pPr indent="-228600" lvl="3" marL="1828800" algn="l">
              <a:spcBef>
                <a:spcPts val="1000"/>
              </a:spcBef>
              <a:spcAft>
                <a:spcPts val="0"/>
              </a:spcAft>
              <a:buSzPts val="720"/>
              <a:buNone/>
              <a:defRPr sz="900"/>
            </a:lvl4pPr>
            <a:lvl5pPr indent="-228600" lvl="4" marL="2286000" algn="l">
              <a:spcBef>
                <a:spcPts val="1000"/>
              </a:spcBef>
              <a:spcAft>
                <a:spcPts val="0"/>
              </a:spcAft>
              <a:buSzPts val="720"/>
              <a:buNone/>
              <a:defRPr sz="900"/>
            </a:lvl5pPr>
            <a:lvl6pPr indent="-228600" lvl="5" marL="2743200" algn="l">
              <a:spcBef>
                <a:spcPts val="1000"/>
              </a:spcBef>
              <a:spcAft>
                <a:spcPts val="0"/>
              </a:spcAft>
              <a:buSzPts val="720"/>
              <a:buNone/>
              <a:defRPr sz="900"/>
            </a:lvl6pPr>
            <a:lvl7pPr indent="-228600" lvl="6" marL="3200400" algn="l">
              <a:spcBef>
                <a:spcPts val="1000"/>
              </a:spcBef>
              <a:spcAft>
                <a:spcPts val="0"/>
              </a:spcAft>
              <a:buSzPts val="720"/>
              <a:buNone/>
              <a:defRPr sz="900"/>
            </a:lvl7pPr>
            <a:lvl8pPr indent="-228600" lvl="7" marL="3657600" algn="l">
              <a:spcBef>
                <a:spcPts val="1000"/>
              </a:spcBef>
              <a:spcAft>
                <a:spcPts val="0"/>
              </a:spcAft>
              <a:buSzPts val="720"/>
              <a:buNone/>
              <a:defRPr sz="900"/>
            </a:lvl8pPr>
            <a:lvl9pPr indent="-228600" lvl="8" marL="4114800" algn="l">
              <a:spcBef>
                <a:spcPts val="1000"/>
              </a:spcBef>
              <a:spcAft>
                <a:spcPts val="0"/>
              </a:spcAft>
              <a:buSzPts val="720"/>
              <a:buNone/>
              <a:defRPr sz="900"/>
            </a:lvl9pPr>
          </a:lstStyle>
          <a:p/>
        </p:txBody>
      </p:sp>
      <p:sp>
        <p:nvSpPr>
          <p:cNvPr id="118" name="Google Shape;118;p47"/>
          <p:cNvSpPr txBox="1"/>
          <p:nvPr>
            <p:ph idx="4" type="body"/>
          </p:nvPr>
        </p:nvSpPr>
        <p:spPr>
          <a:xfrm>
            <a:off x="2917792" y="4250949"/>
            <a:ext cx="2198466" cy="576262"/>
          </a:xfrm>
          <a:prstGeom prst="rect">
            <a:avLst/>
          </a:prstGeom>
          <a:noFill/>
          <a:ln>
            <a:noFill/>
          </a:ln>
        </p:spPr>
        <p:txBody>
          <a:bodyPr anchorCtr="0" anchor="b" bIns="45700" lIns="91425" spcFirstLastPara="1" rIns="91425" wrap="square" tIns="45700">
            <a:noAutofit/>
          </a:bodyPr>
          <a:lstStyle>
            <a:lvl1pPr indent="-228600" lvl="0" marL="457200" algn="l">
              <a:spcBef>
                <a:spcPts val="1000"/>
              </a:spcBef>
              <a:spcAft>
                <a:spcPts val="0"/>
              </a:spcAft>
              <a:buSzPts val="1920"/>
              <a:buNone/>
              <a:defRPr b="0" sz="2400">
                <a:solidFill>
                  <a:srgbClr val="86D1D8"/>
                </a:solidFill>
              </a:defRPr>
            </a:lvl1pPr>
            <a:lvl2pPr indent="-228600" lvl="1" marL="914400" algn="l">
              <a:spcBef>
                <a:spcPts val="1000"/>
              </a:spcBef>
              <a:spcAft>
                <a:spcPts val="0"/>
              </a:spcAft>
              <a:buSzPts val="1600"/>
              <a:buNone/>
              <a:defRPr b="1" sz="2000"/>
            </a:lvl2pPr>
            <a:lvl3pPr indent="-228600" lvl="2" marL="1371600" algn="l">
              <a:spcBef>
                <a:spcPts val="1000"/>
              </a:spcBef>
              <a:spcAft>
                <a:spcPts val="0"/>
              </a:spcAft>
              <a:buSzPts val="1440"/>
              <a:buNone/>
              <a:defRPr b="1" sz="1800"/>
            </a:lvl3pPr>
            <a:lvl4pPr indent="-228600" lvl="3" marL="1828800" algn="l">
              <a:spcBef>
                <a:spcPts val="1000"/>
              </a:spcBef>
              <a:spcAft>
                <a:spcPts val="0"/>
              </a:spcAft>
              <a:buSzPts val="1280"/>
              <a:buNone/>
              <a:defRPr b="1" sz="1600"/>
            </a:lvl4pPr>
            <a:lvl5pPr indent="-228600" lvl="4" marL="2286000" algn="l">
              <a:spcBef>
                <a:spcPts val="1000"/>
              </a:spcBef>
              <a:spcAft>
                <a:spcPts val="0"/>
              </a:spcAft>
              <a:buSzPts val="1280"/>
              <a:buNone/>
              <a:defRPr b="1" sz="1600"/>
            </a:lvl5pPr>
            <a:lvl6pPr indent="-228600" lvl="5" marL="2743200" algn="l">
              <a:spcBef>
                <a:spcPts val="1000"/>
              </a:spcBef>
              <a:spcAft>
                <a:spcPts val="0"/>
              </a:spcAft>
              <a:buSzPts val="1280"/>
              <a:buNone/>
              <a:defRPr b="1" sz="1600"/>
            </a:lvl6pPr>
            <a:lvl7pPr indent="-228600" lvl="6" marL="3200400" algn="l">
              <a:spcBef>
                <a:spcPts val="1000"/>
              </a:spcBef>
              <a:spcAft>
                <a:spcPts val="0"/>
              </a:spcAft>
              <a:buSzPts val="1280"/>
              <a:buNone/>
              <a:defRPr b="1" sz="1600"/>
            </a:lvl7pPr>
            <a:lvl8pPr indent="-228600" lvl="7" marL="3657600" algn="l">
              <a:spcBef>
                <a:spcPts val="1000"/>
              </a:spcBef>
              <a:spcAft>
                <a:spcPts val="0"/>
              </a:spcAft>
              <a:buSzPts val="1280"/>
              <a:buNone/>
              <a:defRPr b="1" sz="1600"/>
            </a:lvl8pPr>
            <a:lvl9pPr indent="-228600" lvl="8" marL="4114800" algn="l">
              <a:spcBef>
                <a:spcPts val="1000"/>
              </a:spcBef>
              <a:spcAft>
                <a:spcPts val="0"/>
              </a:spcAft>
              <a:buSzPts val="1280"/>
              <a:buNone/>
              <a:defRPr b="1" sz="1600"/>
            </a:lvl9pPr>
          </a:lstStyle>
          <a:p/>
        </p:txBody>
      </p:sp>
      <p:sp>
        <p:nvSpPr>
          <p:cNvPr id="119" name="Google Shape;119;p47"/>
          <p:cNvSpPr/>
          <p:nvPr>
            <p:ph idx="5" type="pic"/>
          </p:nvPr>
        </p:nvSpPr>
        <p:spPr>
          <a:xfrm>
            <a:off x="2917791" y="2209800"/>
            <a:ext cx="2198466" cy="1524000"/>
          </a:xfrm>
          <a:prstGeom prst="roundRect">
            <a:avLst>
              <a:gd fmla="val 1858" name="adj"/>
            </a:avLst>
          </a:prstGeom>
          <a:noFill/>
          <a:ln>
            <a:noFill/>
          </a:ln>
          <a:effectLst>
            <a:outerShdw blurRad="50800" rotWithShape="0" algn="tl" dir="5400000" dist="50800">
              <a:srgbClr val="000000">
                <a:alpha val="42745"/>
              </a:srgbClr>
            </a:outerShdw>
          </a:effectLst>
        </p:spPr>
      </p:sp>
      <p:sp>
        <p:nvSpPr>
          <p:cNvPr id="120" name="Google Shape;120;p47"/>
          <p:cNvSpPr txBox="1"/>
          <p:nvPr>
            <p:ph idx="6" type="body"/>
          </p:nvPr>
        </p:nvSpPr>
        <p:spPr>
          <a:xfrm>
            <a:off x="2916776" y="4827211"/>
            <a:ext cx="2201378" cy="659189"/>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1120"/>
              <a:buNone/>
              <a:defRPr sz="1400"/>
            </a:lvl1pPr>
            <a:lvl2pPr indent="-228600" lvl="1" marL="914400" algn="l">
              <a:spcBef>
                <a:spcPts val="1000"/>
              </a:spcBef>
              <a:spcAft>
                <a:spcPts val="0"/>
              </a:spcAft>
              <a:buSzPts val="960"/>
              <a:buNone/>
              <a:defRPr sz="1200"/>
            </a:lvl2pPr>
            <a:lvl3pPr indent="-228600" lvl="2" marL="1371600" algn="l">
              <a:spcBef>
                <a:spcPts val="1000"/>
              </a:spcBef>
              <a:spcAft>
                <a:spcPts val="0"/>
              </a:spcAft>
              <a:buSzPts val="800"/>
              <a:buNone/>
              <a:defRPr sz="1000"/>
            </a:lvl3pPr>
            <a:lvl4pPr indent="-228600" lvl="3" marL="1828800" algn="l">
              <a:spcBef>
                <a:spcPts val="1000"/>
              </a:spcBef>
              <a:spcAft>
                <a:spcPts val="0"/>
              </a:spcAft>
              <a:buSzPts val="720"/>
              <a:buNone/>
              <a:defRPr sz="900"/>
            </a:lvl4pPr>
            <a:lvl5pPr indent="-228600" lvl="4" marL="2286000" algn="l">
              <a:spcBef>
                <a:spcPts val="1000"/>
              </a:spcBef>
              <a:spcAft>
                <a:spcPts val="0"/>
              </a:spcAft>
              <a:buSzPts val="720"/>
              <a:buNone/>
              <a:defRPr sz="900"/>
            </a:lvl5pPr>
            <a:lvl6pPr indent="-228600" lvl="5" marL="2743200" algn="l">
              <a:spcBef>
                <a:spcPts val="1000"/>
              </a:spcBef>
              <a:spcAft>
                <a:spcPts val="0"/>
              </a:spcAft>
              <a:buSzPts val="720"/>
              <a:buNone/>
              <a:defRPr sz="900"/>
            </a:lvl6pPr>
            <a:lvl7pPr indent="-228600" lvl="6" marL="3200400" algn="l">
              <a:spcBef>
                <a:spcPts val="1000"/>
              </a:spcBef>
              <a:spcAft>
                <a:spcPts val="0"/>
              </a:spcAft>
              <a:buSzPts val="720"/>
              <a:buNone/>
              <a:defRPr sz="900"/>
            </a:lvl7pPr>
            <a:lvl8pPr indent="-228600" lvl="7" marL="3657600" algn="l">
              <a:spcBef>
                <a:spcPts val="1000"/>
              </a:spcBef>
              <a:spcAft>
                <a:spcPts val="0"/>
              </a:spcAft>
              <a:buSzPts val="720"/>
              <a:buNone/>
              <a:defRPr sz="900"/>
            </a:lvl8pPr>
            <a:lvl9pPr indent="-228600" lvl="8" marL="4114800" algn="l">
              <a:spcBef>
                <a:spcPts val="1000"/>
              </a:spcBef>
              <a:spcAft>
                <a:spcPts val="0"/>
              </a:spcAft>
              <a:buSzPts val="720"/>
              <a:buNone/>
              <a:defRPr sz="900"/>
            </a:lvl9pPr>
          </a:lstStyle>
          <a:p/>
        </p:txBody>
      </p:sp>
      <p:sp>
        <p:nvSpPr>
          <p:cNvPr id="121" name="Google Shape;121;p47"/>
          <p:cNvSpPr txBox="1"/>
          <p:nvPr>
            <p:ph idx="7" type="body"/>
          </p:nvPr>
        </p:nvSpPr>
        <p:spPr>
          <a:xfrm>
            <a:off x="5344917" y="4250949"/>
            <a:ext cx="2199658" cy="576262"/>
          </a:xfrm>
          <a:prstGeom prst="rect">
            <a:avLst/>
          </a:prstGeom>
          <a:noFill/>
          <a:ln>
            <a:noFill/>
          </a:ln>
        </p:spPr>
        <p:txBody>
          <a:bodyPr anchorCtr="0" anchor="b" bIns="45700" lIns="91425" spcFirstLastPara="1" rIns="91425" wrap="square" tIns="45700">
            <a:noAutofit/>
          </a:bodyPr>
          <a:lstStyle>
            <a:lvl1pPr indent="-228600" lvl="0" marL="457200" algn="l">
              <a:spcBef>
                <a:spcPts val="1000"/>
              </a:spcBef>
              <a:spcAft>
                <a:spcPts val="0"/>
              </a:spcAft>
              <a:buSzPts val="1920"/>
              <a:buNone/>
              <a:defRPr b="0" sz="2400">
                <a:solidFill>
                  <a:srgbClr val="86D1D8"/>
                </a:solidFill>
              </a:defRPr>
            </a:lvl1pPr>
            <a:lvl2pPr indent="-228600" lvl="1" marL="914400" algn="l">
              <a:spcBef>
                <a:spcPts val="1000"/>
              </a:spcBef>
              <a:spcAft>
                <a:spcPts val="0"/>
              </a:spcAft>
              <a:buSzPts val="1600"/>
              <a:buNone/>
              <a:defRPr b="1" sz="2000"/>
            </a:lvl2pPr>
            <a:lvl3pPr indent="-228600" lvl="2" marL="1371600" algn="l">
              <a:spcBef>
                <a:spcPts val="1000"/>
              </a:spcBef>
              <a:spcAft>
                <a:spcPts val="0"/>
              </a:spcAft>
              <a:buSzPts val="1440"/>
              <a:buNone/>
              <a:defRPr b="1" sz="1800"/>
            </a:lvl3pPr>
            <a:lvl4pPr indent="-228600" lvl="3" marL="1828800" algn="l">
              <a:spcBef>
                <a:spcPts val="1000"/>
              </a:spcBef>
              <a:spcAft>
                <a:spcPts val="0"/>
              </a:spcAft>
              <a:buSzPts val="1280"/>
              <a:buNone/>
              <a:defRPr b="1" sz="1600"/>
            </a:lvl4pPr>
            <a:lvl5pPr indent="-228600" lvl="4" marL="2286000" algn="l">
              <a:spcBef>
                <a:spcPts val="1000"/>
              </a:spcBef>
              <a:spcAft>
                <a:spcPts val="0"/>
              </a:spcAft>
              <a:buSzPts val="1280"/>
              <a:buNone/>
              <a:defRPr b="1" sz="1600"/>
            </a:lvl5pPr>
            <a:lvl6pPr indent="-228600" lvl="5" marL="2743200" algn="l">
              <a:spcBef>
                <a:spcPts val="1000"/>
              </a:spcBef>
              <a:spcAft>
                <a:spcPts val="0"/>
              </a:spcAft>
              <a:buSzPts val="1280"/>
              <a:buNone/>
              <a:defRPr b="1" sz="1600"/>
            </a:lvl6pPr>
            <a:lvl7pPr indent="-228600" lvl="6" marL="3200400" algn="l">
              <a:spcBef>
                <a:spcPts val="1000"/>
              </a:spcBef>
              <a:spcAft>
                <a:spcPts val="0"/>
              </a:spcAft>
              <a:buSzPts val="1280"/>
              <a:buNone/>
              <a:defRPr b="1" sz="1600"/>
            </a:lvl7pPr>
            <a:lvl8pPr indent="-228600" lvl="7" marL="3657600" algn="l">
              <a:spcBef>
                <a:spcPts val="1000"/>
              </a:spcBef>
              <a:spcAft>
                <a:spcPts val="0"/>
              </a:spcAft>
              <a:buSzPts val="1280"/>
              <a:buNone/>
              <a:defRPr b="1" sz="1600"/>
            </a:lvl8pPr>
            <a:lvl9pPr indent="-228600" lvl="8" marL="4114800" algn="l">
              <a:spcBef>
                <a:spcPts val="1000"/>
              </a:spcBef>
              <a:spcAft>
                <a:spcPts val="0"/>
              </a:spcAft>
              <a:buSzPts val="1280"/>
              <a:buNone/>
              <a:defRPr b="1" sz="1600"/>
            </a:lvl9pPr>
          </a:lstStyle>
          <a:p/>
        </p:txBody>
      </p:sp>
      <p:sp>
        <p:nvSpPr>
          <p:cNvPr id="122" name="Google Shape;122;p47"/>
          <p:cNvSpPr/>
          <p:nvPr>
            <p:ph idx="8" type="pic"/>
          </p:nvPr>
        </p:nvSpPr>
        <p:spPr>
          <a:xfrm>
            <a:off x="5344916" y="2209800"/>
            <a:ext cx="2199658" cy="1524000"/>
          </a:xfrm>
          <a:prstGeom prst="roundRect">
            <a:avLst>
              <a:gd fmla="val 1858" name="adj"/>
            </a:avLst>
          </a:prstGeom>
          <a:noFill/>
          <a:ln>
            <a:noFill/>
          </a:ln>
          <a:effectLst>
            <a:outerShdw blurRad="50800" rotWithShape="0" algn="tl" dir="5400000" dist="50800">
              <a:srgbClr val="000000">
                <a:alpha val="42745"/>
              </a:srgbClr>
            </a:outerShdw>
          </a:effectLst>
        </p:spPr>
      </p:sp>
      <p:sp>
        <p:nvSpPr>
          <p:cNvPr id="123" name="Google Shape;123;p47"/>
          <p:cNvSpPr txBox="1"/>
          <p:nvPr>
            <p:ph idx="9" type="body"/>
          </p:nvPr>
        </p:nvSpPr>
        <p:spPr>
          <a:xfrm>
            <a:off x="5344824" y="4827209"/>
            <a:ext cx="2202571" cy="659189"/>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1120"/>
              <a:buNone/>
              <a:defRPr sz="1400"/>
            </a:lvl1pPr>
            <a:lvl2pPr indent="-228600" lvl="1" marL="914400" algn="l">
              <a:spcBef>
                <a:spcPts val="1000"/>
              </a:spcBef>
              <a:spcAft>
                <a:spcPts val="0"/>
              </a:spcAft>
              <a:buSzPts val="960"/>
              <a:buNone/>
              <a:defRPr sz="1200"/>
            </a:lvl2pPr>
            <a:lvl3pPr indent="-228600" lvl="2" marL="1371600" algn="l">
              <a:spcBef>
                <a:spcPts val="1000"/>
              </a:spcBef>
              <a:spcAft>
                <a:spcPts val="0"/>
              </a:spcAft>
              <a:buSzPts val="800"/>
              <a:buNone/>
              <a:defRPr sz="1000"/>
            </a:lvl3pPr>
            <a:lvl4pPr indent="-228600" lvl="3" marL="1828800" algn="l">
              <a:spcBef>
                <a:spcPts val="1000"/>
              </a:spcBef>
              <a:spcAft>
                <a:spcPts val="0"/>
              </a:spcAft>
              <a:buSzPts val="720"/>
              <a:buNone/>
              <a:defRPr sz="900"/>
            </a:lvl4pPr>
            <a:lvl5pPr indent="-228600" lvl="4" marL="2286000" algn="l">
              <a:spcBef>
                <a:spcPts val="1000"/>
              </a:spcBef>
              <a:spcAft>
                <a:spcPts val="0"/>
              </a:spcAft>
              <a:buSzPts val="720"/>
              <a:buNone/>
              <a:defRPr sz="900"/>
            </a:lvl5pPr>
            <a:lvl6pPr indent="-228600" lvl="5" marL="2743200" algn="l">
              <a:spcBef>
                <a:spcPts val="1000"/>
              </a:spcBef>
              <a:spcAft>
                <a:spcPts val="0"/>
              </a:spcAft>
              <a:buSzPts val="720"/>
              <a:buNone/>
              <a:defRPr sz="900"/>
            </a:lvl6pPr>
            <a:lvl7pPr indent="-228600" lvl="6" marL="3200400" algn="l">
              <a:spcBef>
                <a:spcPts val="1000"/>
              </a:spcBef>
              <a:spcAft>
                <a:spcPts val="0"/>
              </a:spcAft>
              <a:buSzPts val="720"/>
              <a:buNone/>
              <a:defRPr sz="900"/>
            </a:lvl7pPr>
            <a:lvl8pPr indent="-228600" lvl="7" marL="3657600" algn="l">
              <a:spcBef>
                <a:spcPts val="1000"/>
              </a:spcBef>
              <a:spcAft>
                <a:spcPts val="0"/>
              </a:spcAft>
              <a:buSzPts val="720"/>
              <a:buNone/>
              <a:defRPr sz="900"/>
            </a:lvl8pPr>
            <a:lvl9pPr indent="-228600" lvl="8" marL="4114800" algn="l">
              <a:spcBef>
                <a:spcPts val="1000"/>
              </a:spcBef>
              <a:spcAft>
                <a:spcPts val="0"/>
              </a:spcAft>
              <a:buSzPts val="720"/>
              <a:buNone/>
              <a:defRPr sz="900"/>
            </a:lvl9pPr>
          </a:lstStyle>
          <a:p/>
        </p:txBody>
      </p:sp>
      <p:cxnSp>
        <p:nvCxnSpPr>
          <p:cNvPr id="124" name="Google Shape;124;p47"/>
          <p:cNvCxnSpPr/>
          <p:nvPr/>
        </p:nvCxnSpPr>
        <p:spPr>
          <a:xfrm>
            <a:off x="2795334" y="2133600"/>
            <a:ext cx="0" cy="3962400"/>
          </a:xfrm>
          <a:prstGeom prst="straightConnector1">
            <a:avLst/>
          </a:prstGeom>
          <a:noFill/>
          <a:ln cap="flat" cmpd="sng" w="12700">
            <a:solidFill>
              <a:srgbClr val="86D1D8">
                <a:alpha val="40000"/>
              </a:srgbClr>
            </a:solidFill>
            <a:prstDash val="solid"/>
            <a:round/>
            <a:headEnd len="sm" w="sm" type="none"/>
            <a:tailEnd len="sm" w="sm" type="none"/>
          </a:ln>
        </p:spPr>
      </p:cxnSp>
      <p:cxnSp>
        <p:nvCxnSpPr>
          <p:cNvPr id="125" name="Google Shape;125;p47"/>
          <p:cNvCxnSpPr/>
          <p:nvPr/>
        </p:nvCxnSpPr>
        <p:spPr>
          <a:xfrm>
            <a:off x="5223030" y="2133600"/>
            <a:ext cx="0" cy="3966882"/>
          </a:xfrm>
          <a:prstGeom prst="straightConnector1">
            <a:avLst/>
          </a:prstGeom>
          <a:noFill/>
          <a:ln cap="flat" cmpd="sng" w="12700">
            <a:solidFill>
              <a:srgbClr val="86D1D8">
                <a:alpha val="40000"/>
              </a:srgbClr>
            </a:solidFill>
            <a:prstDash val="solid"/>
            <a:round/>
            <a:headEnd len="sm" w="sm" type="none"/>
            <a:tailEnd len="sm" w="sm" type="none"/>
          </a:ln>
        </p:spPr>
      </p:cxnSp>
      <p:sp>
        <p:nvSpPr>
          <p:cNvPr id="126" name="Google Shape;126;p47"/>
          <p:cNvSpPr txBox="1"/>
          <p:nvPr>
            <p:ph idx="10" type="dt"/>
          </p:nvPr>
        </p:nvSpPr>
        <p:spPr>
          <a:xfrm rot="5400000">
            <a:off x="7494989" y="1828771"/>
            <a:ext cx="990599" cy="22865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lt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9pPr>
          </a:lstStyle>
          <a:p/>
        </p:txBody>
      </p:sp>
      <p:sp>
        <p:nvSpPr>
          <p:cNvPr id="127" name="Google Shape;127;p47"/>
          <p:cNvSpPr txBox="1"/>
          <p:nvPr>
            <p:ph idx="11" type="ftr"/>
          </p:nvPr>
        </p:nvSpPr>
        <p:spPr>
          <a:xfrm rot="5400000">
            <a:off x="6233335" y="3263371"/>
            <a:ext cx="3859795" cy="22866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lt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9pPr>
          </a:lstStyle>
          <a:p/>
        </p:txBody>
      </p:sp>
      <p:sp>
        <p:nvSpPr>
          <p:cNvPr id="128" name="Google Shape;128;p47"/>
          <p:cNvSpPr txBox="1"/>
          <p:nvPr>
            <p:ph idx="12" type="sldNum"/>
          </p:nvPr>
        </p:nvSpPr>
        <p:spPr>
          <a:xfrm>
            <a:off x="0" y="6122502"/>
            <a:ext cx="564544" cy="419957"/>
          </a:xfrm>
          <a:prstGeom prst="rect">
            <a:avLst/>
          </a:prstGeom>
          <a:noFill/>
          <a:ln>
            <a:noFill/>
          </a:ln>
        </p:spPr>
        <p:txBody>
          <a:bodyPr anchorCtr="0" anchor="b" bIns="45700" lIns="91425" spcFirstLastPara="1" rIns="91425" wrap="square" tIns="45700">
            <a:noAutofit/>
          </a:bodyPr>
          <a:lstStyle>
            <a:lvl1pPr indent="0" lvl="0" marL="0" algn="ctr">
              <a:spcBef>
                <a:spcPts val="0"/>
              </a:spcBef>
              <a:spcAft>
                <a:spcPts val="0"/>
              </a:spcAft>
              <a:buClr>
                <a:schemeClr val="lt1"/>
              </a:buClr>
              <a:buSzPts val="1400"/>
              <a:buFont typeface="Century Gothic"/>
              <a:buNone/>
              <a:defRPr/>
            </a:lvl1pPr>
            <a:lvl2pPr indent="0" lvl="1" marL="0" algn="ctr">
              <a:spcBef>
                <a:spcPts val="0"/>
              </a:spcBef>
              <a:spcAft>
                <a:spcPts val="0"/>
              </a:spcAft>
              <a:buClr>
                <a:schemeClr val="lt1"/>
              </a:buClr>
              <a:buSzPts val="1400"/>
              <a:buFont typeface="Century Gothic"/>
              <a:buNone/>
              <a:defRPr/>
            </a:lvl2pPr>
            <a:lvl3pPr indent="0" lvl="2" marL="0" algn="ctr">
              <a:spcBef>
                <a:spcPts val="0"/>
              </a:spcBef>
              <a:spcAft>
                <a:spcPts val="0"/>
              </a:spcAft>
              <a:buClr>
                <a:schemeClr val="lt1"/>
              </a:buClr>
              <a:buSzPts val="1400"/>
              <a:buFont typeface="Century Gothic"/>
              <a:buNone/>
              <a:defRPr/>
            </a:lvl3pPr>
            <a:lvl4pPr indent="0" lvl="3" marL="0" algn="ctr">
              <a:spcBef>
                <a:spcPts val="0"/>
              </a:spcBef>
              <a:spcAft>
                <a:spcPts val="0"/>
              </a:spcAft>
              <a:buClr>
                <a:schemeClr val="lt1"/>
              </a:buClr>
              <a:buSzPts val="1400"/>
              <a:buFont typeface="Century Gothic"/>
              <a:buNone/>
              <a:defRPr/>
            </a:lvl4pPr>
            <a:lvl5pPr indent="0" lvl="4" marL="0" algn="ctr">
              <a:spcBef>
                <a:spcPts val="0"/>
              </a:spcBef>
              <a:spcAft>
                <a:spcPts val="0"/>
              </a:spcAft>
              <a:buClr>
                <a:schemeClr val="lt1"/>
              </a:buClr>
              <a:buSzPts val="1400"/>
              <a:buFont typeface="Century Gothic"/>
              <a:buNone/>
              <a:defRPr/>
            </a:lvl5pPr>
            <a:lvl6pPr indent="0" lvl="5" marL="0" algn="ctr">
              <a:spcBef>
                <a:spcPts val="0"/>
              </a:spcBef>
              <a:spcAft>
                <a:spcPts val="0"/>
              </a:spcAft>
              <a:buClr>
                <a:schemeClr val="lt1"/>
              </a:buClr>
              <a:buSzPts val="1400"/>
              <a:buFont typeface="Century Gothic"/>
              <a:buNone/>
              <a:defRPr/>
            </a:lvl6pPr>
            <a:lvl7pPr indent="0" lvl="6" marL="0" algn="ctr">
              <a:spcBef>
                <a:spcPts val="0"/>
              </a:spcBef>
              <a:spcAft>
                <a:spcPts val="0"/>
              </a:spcAft>
              <a:buClr>
                <a:schemeClr val="lt1"/>
              </a:buClr>
              <a:buSzPts val="1400"/>
              <a:buFont typeface="Century Gothic"/>
              <a:buNone/>
              <a:defRPr/>
            </a:lvl7pPr>
            <a:lvl8pPr indent="0" lvl="7" marL="0" algn="ctr">
              <a:spcBef>
                <a:spcPts val="0"/>
              </a:spcBef>
              <a:spcAft>
                <a:spcPts val="0"/>
              </a:spcAft>
              <a:buClr>
                <a:schemeClr val="lt1"/>
              </a:buClr>
              <a:buSzPts val="1400"/>
              <a:buFont typeface="Century Gothic"/>
              <a:buNone/>
              <a:defRPr/>
            </a:lvl8pPr>
            <a:lvl9pPr indent="0" lvl="8" marL="0" algn="ctr">
              <a:spcBef>
                <a:spcPts val="0"/>
              </a:spcBef>
              <a:spcAft>
                <a:spcPts val="0"/>
              </a:spcAft>
              <a:buClr>
                <a:schemeClr val="lt1"/>
              </a:buClr>
              <a:buSzPts val="1400"/>
              <a:buFont typeface="Century Gothic"/>
              <a:buNone/>
              <a:defRPr/>
            </a:lvl9pPr>
          </a:lstStyle>
          <a:p>
            <a:pPr indent="0" lvl="0" marL="0" rtl="0" algn="ct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29" name="Shape 129"/>
        <p:cNvGrpSpPr/>
        <p:nvPr/>
      </p:nvGrpSpPr>
      <p:grpSpPr>
        <a:xfrm>
          <a:off x="0" y="0"/>
          <a:ext cx="0" cy="0"/>
          <a:chOff x="0" y="0"/>
          <a:chExt cx="0" cy="0"/>
        </a:xfrm>
      </p:grpSpPr>
      <p:sp>
        <p:nvSpPr>
          <p:cNvPr id="130" name="Google Shape;130;p48"/>
          <p:cNvSpPr txBox="1"/>
          <p:nvPr>
            <p:ph type="title"/>
          </p:nvPr>
        </p:nvSpPr>
        <p:spPr>
          <a:xfrm>
            <a:off x="-1" y="9170"/>
            <a:ext cx="9144001" cy="990599"/>
          </a:xfrm>
          <a:prstGeom prst="rect">
            <a:avLst/>
          </a:prstGeom>
          <a:noFill/>
          <a:ln>
            <a:noFill/>
          </a:ln>
        </p:spPr>
        <p:txBody>
          <a:bodyPr anchorCtr="0" anchor="t" bIns="45700" lIns="91425" spcFirstLastPara="1" rIns="91425" wrap="square" tIns="45700">
            <a:noAutofit/>
          </a:bodyPr>
          <a:lstStyle>
            <a:lvl1pPr lvl="0" algn="ctr">
              <a:spcBef>
                <a:spcPts val="0"/>
              </a:spcBef>
              <a:spcAft>
                <a:spcPts val="0"/>
              </a:spcAft>
              <a:buClr>
                <a:schemeClr val="lt2"/>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1" name="Google Shape;131;p48"/>
          <p:cNvSpPr txBox="1"/>
          <p:nvPr>
            <p:ph idx="1" type="body"/>
          </p:nvPr>
        </p:nvSpPr>
        <p:spPr>
          <a:xfrm rot="5400000">
            <a:off x="1929937" y="-528481"/>
            <a:ext cx="5292078" cy="8849802"/>
          </a:xfrm>
          <a:prstGeom prst="rect">
            <a:avLst/>
          </a:prstGeom>
          <a:noFill/>
          <a:ln>
            <a:noFill/>
          </a:ln>
        </p:spPr>
        <p:txBody>
          <a:bodyPr anchorCtr="0" anchor="t" bIns="45700" lIns="91425" spcFirstLastPara="1" rIns="91425" wrap="square" tIns="45700">
            <a:normAutofit/>
          </a:bodyPr>
          <a:lstStyle>
            <a:lvl1pPr indent="-320040" lvl="0" marL="457200" algn="l">
              <a:spcBef>
                <a:spcPts val="1000"/>
              </a:spcBef>
              <a:spcAft>
                <a:spcPts val="0"/>
              </a:spcAft>
              <a:buSzPts val="1440"/>
              <a:buChar char="►"/>
              <a:defRPr/>
            </a:lvl1pPr>
            <a:lvl2pPr indent="-320040" lvl="1" marL="914400" algn="l">
              <a:spcBef>
                <a:spcPts val="1000"/>
              </a:spcBef>
              <a:spcAft>
                <a:spcPts val="0"/>
              </a:spcAft>
              <a:buSzPts val="1440"/>
              <a:buChar char="►"/>
              <a:defRPr/>
            </a:lvl2pPr>
            <a:lvl3pPr indent="-320039" lvl="2" marL="1371600" algn="l">
              <a:spcBef>
                <a:spcPts val="1000"/>
              </a:spcBef>
              <a:spcAft>
                <a:spcPts val="0"/>
              </a:spcAft>
              <a:buSzPts val="1440"/>
              <a:buChar char="►"/>
              <a:defRPr/>
            </a:lvl3pPr>
            <a:lvl4pPr indent="-320039" lvl="3" marL="1828800" algn="l">
              <a:spcBef>
                <a:spcPts val="1000"/>
              </a:spcBef>
              <a:spcAft>
                <a:spcPts val="0"/>
              </a:spcAft>
              <a:buSzPts val="1440"/>
              <a:buChar char="►"/>
              <a:defRPr/>
            </a:lvl4pPr>
            <a:lvl5pPr indent="-320039" lvl="4" marL="2286000" algn="l">
              <a:spcBef>
                <a:spcPts val="1000"/>
              </a:spcBef>
              <a:spcAft>
                <a:spcPts val="0"/>
              </a:spcAft>
              <a:buSzPts val="1440"/>
              <a:buChar char="►"/>
              <a:defRPr/>
            </a:lvl5pPr>
            <a:lvl6pPr indent="-320039" lvl="5" marL="2743200" algn="l">
              <a:spcBef>
                <a:spcPts val="1000"/>
              </a:spcBef>
              <a:spcAft>
                <a:spcPts val="0"/>
              </a:spcAft>
              <a:buSzPts val="1440"/>
              <a:buChar char="►"/>
              <a:defRPr/>
            </a:lvl6pPr>
            <a:lvl7pPr indent="-320039" lvl="6" marL="3200400" algn="l">
              <a:spcBef>
                <a:spcPts val="1000"/>
              </a:spcBef>
              <a:spcAft>
                <a:spcPts val="0"/>
              </a:spcAft>
              <a:buSzPts val="1440"/>
              <a:buChar char="►"/>
              <a:defRPr/>
            </a:lvl7pPr>
            <a:lvl8pPr indent="-320040" lvl="7" marL="3657600" algn="l">
              <a:spcBef>
                <a:spcPts val="1000"/>
              </a:spcBef>
              <a:spcAft>
                <a:spcPts val="0"/>
              </a:spcAft>
              <a:buSzPts val="1440"/>
              <a:buChar char="►"/>
              <a:defRPr/>
            </a:lvl8pPr>
            <a:lvl9pPr indent="-320040" lvl="8" marL="4114800" algn="l">
              <a:spcBef>
                <a:spcPts val="1000"/>
              </a:spcBef>
              <a:spcAft>
                <a:spcPts val="0"/>
              </a:spcAft>
              <a:buSzPts val="1440"/>
              <a:buChar char="►"/>
              <a:defRPr/>
            </a:lvl9pPr>
          </a:lstStyle>
          <a:p/>
        </p:txBody>
      </p:sp>
      <p:sp>
        <p:nvSpPr>
          <p:cNvPr id="132" name="Google Shape;132;p48"/>
          <p:cNvSpPr txBox="1"/>
          <p:nvPr>
            <p:ph idx="10" type="dt"/>
          </p:nvPr>
        </p:nvSpPr>
        <p:spPr>
          <a:xfrm rot="5400000">
            <a:off x="7494989" y="1828771"/>
            <a:ext cx="990599" cy="22865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lt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9pPr>
          </a:lstStyle>
          <a:p/>
        </p:txBody>
      </p:sp>
      <p:sp>
        <p:nvSpPr>
          <p:cNvPr id="133" name="Google Shape;133;p48"/>
          <p:cNvSpPr txBox="1"/>
          <p:nvPr>
            <p:ph idx="11" type="ftr"/>
          </p:nvPr>
        </p:nvSpPr>
        <p:spPr>
          <a:xfrm rot="5400000">
            <a:off x="6233335" y="3263371"/>
            <a:ext cx="3859795" cy="22866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lt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9pPr>
          </a:lstStyle>
          <a:p/>
        </p:txBody>
      </p:sp>
      <p:sp>
        <p:nvSpPr>
          <p:cNvPr id="134" name="Google Shape;134;p48"/>
          <p:cNvSpPr txBox="1"/>
          <p:nvPr>
            <p:ph idx="12" type="sldNum"/>
          </p:nvPr>
        </p:nvSpPr>
        <p:spPr>
          <a:xfrm>
            <a:off x="0" y="6122502"/>
            <a:ext cx="564544" cy="419957"/>
          </a:xfrm>
          <a:prstGeom prst="rect">
            <a:avLst/>
          </a:prstGeom>
          <a:noFill/>
          <a:ln>
            <a:noFill/>
          </a:ln>
        </p:spPr>
        <p:txBody>
          <a:bodyPr anchorCtr="0" anchor="b" bIns="45700" lIns="91425" spcFirstLastPara="1" rIns="91425" wrap="square" tIns="45700">
            <a:noAutofit/>
          </a:bodyPr>
          <a:lstStyle>
            <a:lvl1pPr indent="0" lvl="0" marL="0" algn="ctr">
              <a:spcBef>
                <a:spcPts val="0"/>
              </a:spcBef>
              <a:spcAft>
                <a:spcPts val="0"/>
              </a:spcAft>
              <a:buClr>
                <a:schemeClr val="lt1"/>
              </a:buClr>
              <a:buSzPts val="1400"/>
              <a:buFont typeface="Century Gothic"/>
              <a:buNone/>
              <a:defRPr/>
            </a:lvl1pPr>
            <a:lvl2pPr indent="0" lvl="1" marL="0" algn="ctr">
              <a:spcBef>
                <a:spcPts val="0"/>
              </a:spcBef>
              <a:spcAft>
                <a:spcPts val="0"/>
              </a:spcAft>
              <a:buClr>
                <a:schemeClr val="lt1"/>
              </a:buClr>
              <a:buSzPts val="1400"/>
              <a:buFont typeface="Century Gothic"/>
              <a:buNone/>
              <a:defRPr/>
            </a:lvl2pPr>
            <a:lvl3pPr indent="0" lvl="2" marL="0" algn="ctr">
              <a:spcBef>
                <a:spcPts val="0"/>
              </a:spcBef>
              <a:spcAft>
                <a:spcPts val="0"/>
              </a:spcAft>
              <a:buClr>
                <a:schemeClr val="lt1"/>
              </a:buClr>
              <a:buSzPts val="1400"/>
              <a:buFont typeface="Century Gothic"/>
              <a:buNone/>
              <a:defRPr/>
            </a:lvl3pPr>
            <a:lvl4pPr indent="0" lvl="3" marL="0" algn="ctr">
              <a:spcBef>
                <a:spcPts val="0"/>
              </a:spcBef>
              <a:spcAft>
                <a:spcPts val="0"/>
              </a:spcAft>
              <a:buClr>
                <a:schemeClr val="lt1"/>
              </a:buClr>
              <a:buSzPts val="1400"/>
              <a:buFont typeface="Century Gothic"/>
              <a:buNone/>
              <a:defRPr/>
            </a:lvl4pPr>
            <a:lvl5pPr indent="0" lvl="4" marL="0" algn="ctr">
              <a:spcBef>
                <a:spcPts val="0"/>
              </a:spcBef>
              <a:spcAft>
                <a:spcPts val="0"/>
              </a:spcAft>
              <a:buClr>
                <a:schemeClr val="lt1"/>
              </a:buClr>
              <a:buSzPts val="1400"/>
              <a:buFont typeface="Century Gothic"/>
              <a:buNone/>
              <a:defRPr/>
            </a:lvl5pPr>
            <a:lvl6pPr indent="0" lvl="5" marL="0" algn="ctr">
              <a:spcBef>
                <a:spcPts val="0"/>
              </a:spcBef>
              <a:spcAft>
                <a:spcPts val="0"/>
              </a:spcAft>
              <a:buClr>
                <a:schemeClr val="lt1"/>
              </a:buClr>
              <a:buSzPts val="1400"/>
              <a:buFont typeface="Century Gothic"/>
              <a:buNone/>
              <a:defRPr/>
            </a:lvl6pPr>
            <a:lvl7pPr indent="0" lvl="6" marL="0" algn="ctr">
              <a:spcBef>
                <a:spcPts val="0"/>
              </a:spcBef>
              <a:spcAft>
                <a:spcPts val="0"/>
              </a:spcAft>
              <a:buClr>
                <a:schemeClr val="lt1"/>
              </a:buClr>
              <a:buSzPts val="1400"/>
              <a:buFont typeface="Century Gothic"/>
              <a:buNone/>
              <a:defRPr/>
            </a:lvl7pPr>
            <a:lvl8pPr indent="0" lvl="7" marL="0" algn="ctr">
              <a:spcBef>
                <a:spcPts val="0"/>
              </a:spcBef>
              <a:spcAft>
                <a:spcPts val="0"/>
              </a:spcAft>
              <a:buClr>
                <a:schemeClr val="lt1"/>
              </a:buClr>
              <a:buSzPts val="1400"/>
              <a:buFont typeface="Century Gothic"/>
              <a:buNone/>
              <a:defRPr/>
            </a:lvl8pPr>
            <a:lvl9pPr indent="0" lvl="8" marL="0" algn="ctr">
              <a:spcBef>
                <a:spcPts val="0"/>
              </a:spcBef>
              <a:spcAft>
                <a:spcPts val="0"/>
              </a:spcAft>
              <a:buClr>
                <a:schemeClr val="lt1"/>
              </a:buClr>
              <a:buSzPts val="1400"/>
              <a:buFont typeface="Century Gothic"/>
              <a:buNone/>
              <a:defRPr/>
            </a:lvl9pPr>
          </a:lstStyle>
          <a:p>
            <a:pPr indent="0" lvl="0" marL="0" rtl="0" algn="ct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35" name="Shape 135"/>
        <p:cNvGrpSpPr/>
        <p:nvPr/>
      </p:nvGrpSpPr>
      <p:grpSpPr>
        <a:xfrm>
          <a:off x="0" y="0"/>
          <a:ext cx="0" cy="0"/>
          <a:chOff x="0" y="0"/>
          <a:chExt cx="0" cy="0"/>
        </a:xfrm>
      </p:grpSpPr>
      <p:sp>
        <p:nvSpPr>
          <p:cNvPr id="136" name="Google Shape;136;p49"/>
          <p:cNvSpPr txBox="1"/>
          <p:nvPr>
            <p:ph type="title"/>
          </p:nvPr>
        </p:nvSpPr>
        <p:spPr>
          <a:xfrm rot="5400000">
            <a:off x="3974116" y="2685880"/>
            <a:ext cx="5826125" cy="1314793"/>
          </a:xfrm>
          <a:prstGeom prst="rect">
            <a:avLst/>
          </a:prstGeom>
          <a:noFill/>
          <a:ln>
            <a:noFill/>
          </a:ln>
        </p:spPr>
        <p:txBody>
          <a:bodyPr anchorCtr="0" anchor="b" bIns="45700" lIns="91425" spcFirstLastPara="1" rIns="91425" wrap="square" tIns="45700">
            <a:noAutofit/>
          </a:bodyPr>
          <a:lstStyle>
            <a:lvl1pPr lvl="0" algn="ctr">
              <a:spcBef>
                <a:spcPts val="0"/>
              </a:spcBef>
              <a:spcAft>
                <a:spcPts val="0"/>
              </a:spcAft>
              <a:buClr>
                <a:schemeClr val="lt2"/>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7" name="Google Shape;137;p49"/>
          <p:cNvSpPr txBox="1"/>
          <p:nvPr>
            <p:ph idx="1" type="body"/>
          </p:nvPr>
        </p:nvSpPr>
        <p:spPr>
          <a:xfrm rot="5400000">
            <a:off x="532314" y="730366"/>
            <a:ext cx="5483134" cy="5568812"/>
          </a:xfrm>
          <a:prstGeom prst="rect">
            <a:avLst/>
          </a:prstGeom>
          <a:noFill/>
          <a:ln>
            <a:noFill/>
          </a:ln>
        </p:spPr>
        <p:txBody>
          <a:bodyPr anchorCtr="0" anchor="t" bIns="45700" lIns="91425" spcFirstLastPara="1" rIns="91425" wrap="square" tIns="45700">
            <a:normAutofit/>
          </a:bodyPr>
          <a:lstStyle>
            <a:lvl1pPr indent="-320040" lvl="0" marL="457200" algn="l">
              <a:spcBef>
                <a:spcPts val="1000"/>
              </a:spcBef>
              <a:spcAft>
                <a:spcPts val="0"/>
              </a:spcAft>
              <a:buSzPts val="1440"/>
              <a:buChar char="►"/>
              <a:defRPr/>
            </a:lvl1pPr>
            <a:lvl2pPr indent="-320040" lvl="1" marL="914400" algn="l">
              <a:spcBef>
                <a:spcPts val="1000"/>
              </a:spcBef>
              <a:spcAft>
                <a:spcPts val="0"/>
              </a:spcAft>
              <a:buSzPts val="1440"/>
              <a:buChar char="►"/>
              <a:defRPr/>
            </a:lvl2pPr>
            <a:lvl3pPr indent="-320039" lvl="2" marL="1371600" algn="l">
              <a:spcBef>
                <a:spcPts val="1000"/>
              </a:spcBef>
              <a:spcAft>
                <a:spcPts val="0"/>
              </a:spcAft>
              <a:buSzPts val="1440"/>
              <a:buChar char="►"/>
              <a:defRPr/>
            </a:lvl3pPr>
            <a:lvl4pPr indent="-320039" lvl="3" marL="1828800" algn="l">
              <a:spcBef>
                <a:spcPts val="1000"/>
              </a:spcBef>
              <a:spcAft>
                <a:spcPts val="0"/>
              </a:spcAft>
              <a:buSzPts val="1440"/>
              <a:buChar char="►"/>
              <a:defRPr/>
            </a:lvl4pPr>
            <a:lvl5pPr indent="-320039" lvl="4" marL="2286000" algn="l">
              <a:spcBef>
                <a:spcPts val="1000"/>
              </a:spcBef>
              <a:spcAft>
                <a:spcPts val="0"/>
              </a:spcAft>
              <a:buSzPts val="1440"/>
              <a:buChar char="►"/>
              <a:defRPr/>
            </a:lvl5pPr>
            <a:lvl6pPr indent="-320039" lvl="5" marL="2743200" algn="l">
              <a:spcBef>
                <a:spcPts val="1000"/>
              </a:spcBef>
              <a:spcAft>
                <a:spcPts val="0"/>
              </a:spcAft>
              <a:buSzPts val="1440"/>
              <a:buChar char="►"/>
              <a:defRPr/>
            </a:lvl6pPr>
            <a:lvl7pPr indent="-320039" lvl="6" marL="3200400" algn="l">
              <a:spcBef>
                <a:spcPts val="1000"/>
              </a:spcBef>
              <a:spcAft>
                <a:spcPts val="0"/>
              </a:spcAft>
              <a:buSzPts val="1440"/>
              <a:buChar char="►"/>
              <a:defRPr/>
            </a:lvl7pPr>
            <a:lvl8pPr indent="-320040" lvl="7" marL="3657600" algn="l">
              <a:spcBef>
                <a:spcPts val="1000"/>
              </a:spcBef>
              <a:spcAft>
                <a:spcPts val="0"/>
              </a:spcAft>
              <a:buSzPts val="1440"/>
              <a:buChar char="►"/>
              <a:defRPr/>
            </a:lvl8pPr>
            <a:lvl9pPr indent="-320040" lvl="8" marL="4114800" algn="l">
              <a:spcBef>
                <a:spcPts val="1000"/>
              </a:spcBef>
              <a:spcAft>
                <a:spcPts val="0"/>
              </a:spcAft>
              <a:buSzPts val="1440"/>
              <a:buChar char="►"/>
              <a:defRPr/>
            </a:lvl9pPr>
          </a:lstStyle>
          <a:p/>
        </p:txBody>
      </p:sp>
      <p:sp>
        <p:nvSpPr>
          <p:cNvPr id="138" name="Google Shape;138;p49"/>
          <p:cNvSpPr txBox="1"/>
          <p:nvPr>
            <p:ph idx="10" type="dt"/>
          </p:nvPr>
        </p:nvSpPr>
        <p:spPr>
          <a:xfrm rot="5400000">
            <a:off x="7494989" y="1828771"/>
            <a:ext cx="990599" cy="22865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lt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9pPr>
          </a:lstStyle>
          <a:p/>
        </p:txBody>
      </p:sp>
      <p:sp>
        <p:nvSpPr>
          <p:cNvPr id="139" name="Google Shape;139;p49"/>
          <p:cNvSpPr txBox="1"/>
          <p:nvPr>
            <p:ph idx="11" type="ftr"/>
          </p:nvPr>
        </p:nvSpPr>
        <p:spPr>
          <a:xfrm rot="5400000">
            <a:off x="6233335" y="3263371"/>
            <a:ext cx="3859795" cy="22866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lt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9pPr>
          </a:lstStyle>
          <a:p/>
        </p:txBody>
      </p:sp>
      <p:sp>
        <p:nvSpPr>
          <p:cNvPr id="140" name="Google Shape;140;p49"/>
          <p:cNvSpPr txBox="1"/>
          <p:nvPr>
            <p:ph idx="12" type="sldNum"/>
          </p:nvPr>
        </p:nvSpPr>
        <p:spPr>
          <a:xfrm>
            <a:off x="0" y="6122502"/>
            <a:ext cx="564544" cy="419957"/>
          </a:xfrm>
          <a:prstGeom prst="rect">
            <a:avLst/>
          </a:prstGeom>
          <a:noFill/>
          <a:ln>
            <a:noFill/>
          </a:ln>
        </p:spPr>
        <p:txBody>
          <a:bodyPr anchorCtr="0" anchor="b" bIns="45700" lIns="91425" spcFirstLastPara="1" rIns="91425" wrap="square" tIns="45700">
            <a:noAutofit/>
          </a:bodyPr>
          <a:lstStyle>
            <a:lvl1pPr indent="0" lvl="0" marL="0" algn="ctr">
              <a:spcBef>
                <a:spcPts val="0"/>
              </a:spcBef>
              <a:spcAft>
                <a:spcPts val="0"/>
              </a:spcAft>
              <a:buClr>
                <a:schemeClr val="lt1"/>
              </a:buClr>
              <a:buSzPts val="1400"/>
              <a:buFont typeface="Century Gothic"/>
              <a:buNone/>
              <a:defRPr/>
            </a:lvl1pPr>
            <a:lvl2pPr indent="0" lvl="1" marL="0" algn="ctr">
              <a:spcBef>
                <a:spcPts val="0"/>
              </a:spcBef>
              <a:spcAft>
                <a:spcPts val="0"/>
              </a:spcAft>
              <a:buClr>
                <a:schemeClr val="lt1"/>
              </a:buClr>
              <a:buSzPts val="1400"/>
              <a:buFont typeface="Century Gothic"/>
              <a:buNone/>
              <a:defRPr/>
            </a:lvl2pPr>
            <a:lvl3pPr indent="0" lvl="2" marL="0" algn="ctr">
              <a:spcBef>
                <a:spcPts val="0"/>
              </a:spcBef>
              <a:spcAft>
                <a:spcPts val="0"/>
              </a:spcAft>
              <a:buClr>
                <a:schemeClr val="lt1"/>
              </a:buClr>
              <a:buSzPts val="1400"/>
              <a:buFont typeface="Century Gothic"/>
              <a:buNone/>
              <a:defRPr/>
            </a:lvl3pPr>
            <a:lvl4pPr indent="0" lvl="3" marL="0" algn="ctr">
              <a:spcBef>
                <a:spcPts val="0"/>
              </a:spcBef>
              <a:spcAft>
                <a:spcPts val="0"/>
              </a:spcAft>
              <a:buClr>
                <a:schemeClr val="lt1"/>
              </a:buClr>
              <a:buSzPts val="1400"/>
              <a:buFont typeface="Century Gothic"/>
              <a:buNone/>
              <a:defRPr/>
            </a:lvl4pPr>
            <a:lvl5pPr indent="0" lvl="4" marL="0" algn="ctr">
              <a:spcBef>
                <a:spcPts val="0"/>
              </a:spcBef>
              <a:spcAft>
                <a:spcPts val="0"/>
              </a:spcAft>
              <a:buClr>
                <a:schemeClr val="lt1"/>
              </a:buClr>
              <a:buSzPts val="1400"/>
              <a:buFont typeface="Century Gothic"/>
              <a:buNone/>
              <a:defRPr/>
            </a:lvl5pPr>
            <a:lvl6pPr indent="0" lvl="5" marL="0" algn="ctr">
              <a:spcBef>
                <a:spcPts val="0"/>
              </a:spcBef>
              <a:spcAft>
                <a:spcPts val="0"/>
              </a:spcAft>
              <a:buClr>
                <a:schemeClr val="lt1"/>
              </a:buClr>
              <a:buSzPts val="1400"/>
              <a:buFont typeface="Century Gothic"/>
              <a:buNone/>
              <a:defRPr/>
            </a:lvl6pPr>
            <a:lvl7pPr indent="0" lvl="6" marL="0" algn="ctr">
              <a:spcBef>
                <a:spcPts val="0"/>
              </a:spcBef>
              <a:spcAft>
                <a:spcPts val="0"/>
              </a:spcAft>
              <a:buClr>
                <a:schemeClr val="lt1"/>
              </a:buClr>
              <a:buSzPts val="1400"/>
              <a:buFont typeface="Century Gothic"/>
              <a:buNone/>
              <a:defRPr/>
            </a:lvl7pPr>
            <a:lvl8pPr indent="0" lvl="7" marL="0" algn="ctr">
              <a:spcBef>
                <a:spcPts val="0"/>
              </a:spcBef>
              <a:spcAft>
                <a:spcPts val="0"/>
              </a:spcAft>
              <a:buClr>
                <a:schemeClr val="lt1"/>
              </a:buClr>
              <a:buSzPts val="1400"/>
              <a:buFont typeface="Century Gothic"/>
              <a:buNone/>
              <a:defRPr/>
            </a:lvl8pPr>
            <a:lvl9pPr indent="0" lvl="8" marL="0" algn="ctr">
              <a:spcBef>
                <a:spcPts val="0"/>
              </a:spcBef>
              <a:spcAft>
                <a:spcPts val="0"/>
              </a:spcAft>
              <a:buClr>
                <a:schemeClr val="lt1"/>
              </a:buClr>
              <a:buSzPts val="1400"/>
              <a:buFont typeface="Century Gothic"/>
              <a:buNone/>
              <a:defRPr/>
            </a:lvl9pPr>
          </a:lstStyle>
          <a:p>
            <a:pPr indent="0" lvl="0" marL="0" rtl="0" algn="ct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5" Type="http://schemas.openxmlformats.org/officeDocument/2006/relationships/slideLayout" Target="../slideLayouts/slideLayout14.xml"/><Relationship Id="rId14" Type="http://schemas.openxmlformats.org/officeDocument/2006/relationships/slideLayout" Target="../slideLayouts/slideLayout13.xml"/><Relationship Id="rId17" Type="http://schemas.openxmlformats.org/officeDocument/2006/relationships/slideLayout" Target="../slideLayouts/slideLayout16.xml"/><Relationship Id="rId16" Type="http://schemas.openxmlformats.org/officeDocument/2006/relationships/slideLayout" Target="../slideLayouts/slideLayout15.xml"/><Relationship Id="rId5" Type="http://schemas.openxmlformats.org/officeDocument/2006/relationships/slideLayout" Target="../slideLayouts/slideLayout4.xml"/><Relationship Id="rId19" Type="http://schemas.openxmlformats.org/officeDocument/2006/relationships/theme" Target="../theme/theme1.xml"/><Relationship Id="rId6" Type="http://schemas.openxmlformats.org/officeDocument/2006/relationships/slideLayout" Target="../slideLayouts/slideLayout5.xml"/><Relationship Id="rId18" Type="http://schemas.openxmlformats.org/officeDocument/2006/relationships/slideLayout" Target="../slideLayouts/slideLayout17.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9" name="Shape 9"/>
        <p:cNvGrpSpPr/>
        <p:nvPr/>
      </p:nvGrpSpPr>
      <p:grpSpPr>
        <a:xfrm>
          <a:off x="0" y="0"/>
          <a:ext cx="0" cy="0"/>
          <a:chOff x="0" y="0"/>
          <a:chExt cx="0" cy="0"/>
        </a:xfrm>
      </p:grpSpPr>
      <p:sp>
        <p:nvSpPr>
          <p:cNvPr id="10" name="Google Shape;10;p32"/>
          <p:cNvSpPr/>
          <p:nvPr/>
        </p:nvSpPr>
        <p:spPr>
          <a:xfrm>
            <a:off x="5689832" y="-457200"/>
            <a:ext cx="1600200" cy="1600200"/>
          </a:xfrm>
          <a:prstGeom prst="ellipse">
            <a:avLst/>
          </a:prstGeom>
          <a:gradFill>
            <a:gsLst>
              <a:gs pos="0">
                <a:srgbClr val="4CB9C3">
                  <a:alpha val="13725"/>
                </a:srgbClr>
              </a:gs>
              <a:gs pos="36000">
                <a:srgbClr val="4CB9C3">
                  <a:alpha val="6666"/>
                </a:srgbClr>
              </a:gs>
              <a:gs pos="73000">
                <a:srgbClr val="4CB9C3">
                  <a:alpha val="0"/>
                </a:srgbClr>
              </a:gs>
              <a:gs pos="100000">
                <a:srgbClr val="4CB9C3">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32"/>
          <p:cNvSpPr/>
          <p:nvPr/>
        </p:nvSpPr>
        <p:spPr>
          <a:xfrm>
            <a:off x="6299432" y="6096000"/>
            <a:ext cx="990600" cy="990600"/>
          </a:xfrm>
          <a:prstGeom prst="ellipse">
            <a:avLst/>
          </a:prstGeom>
          <a:gradFill>
            <a:gsLst>
              <a:gs pos="0">
                <a:srgbClr val="4CB9C3">
                  <a:alpha val="8627"/>
                </a:srgbClr>
              </a:gs>
              <a:gs pos="36000">
                <a:srgbClr val="4CB9C3">
                  <a:alpha val="4705"/>
                </a:srgbClr>
              </a:gs>
              <a:gs pos="66000">
                <a:srgbClr val="4CB9C3">
                  <a:alpha val="0"/>
                </a:srgbClr>
              </a:gs>
              <a:gs pos="100000">
                <a:srgbClr val="4CB9C3">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32"/>
          <p:cNvSpPr/>
          <p:nvPr/>
        </p:nvSpPr>
        <p:spPr>
          <a:xfrm>
            <a:off x="-839788" y="2895600"/>
            <a:ext cx="2362200" cy="2362200"/>
          </a:xfrm>
          <a:prstGeom prst="ellipse">
            <a:avLst/>
          </a:prstGeom>
          <a:gradFill>
            <a:gsLst>
              <a:gs pos="0">
                <a:srgbClr val="4CB9C3">
                  <a:alpha val="7843"/>
                </a:srgbClr>
              </a:gs>
              <a:gs pos="36000">
                <a:srgbClr val="4CB9C3">
                  <a:alpha val="7843"/>
                </a:srgbClr>
              </a:gs>
              <a:gs pos="72000">
                <a:srgbClr val="4CB9C3">
                  <a:alpha val="0"/>
                </a:srgbClr>
              </a:gs>
              <a:gs pos="100000">
                <a:srgbClr val="4CB9C3">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32"/>
          <p:cNvSpPr txBox="1"/>
          <p:nvPr>
            <p:ph type="title"/>
          </p:nvPr>
        </p:nvSpPr>
        <p:spPr>
          <a:xfrm>
            <a:off x="-1" y="9170"/>
            <a:ext cx="9144001" cy="990599"/>
          </a:xfrm>
          <a:prstGeom prst="rect">
            <a:avLst/>
          </a:prstGeom>
          <a:noFill/>
          <a:ln>
            <a:noFill/>
          </a:ln>
        </p:spPr>
        <p:txBody>
          <a:bodyPr anchorCtr="0" anchor="t" bIns="45700" lIns="91425" spcFirstLastPara="1" rIns="91425" wrap="square" tIns="45700">
            <a:noAutofit/>
          </a:bodyPr>
          <a:lstStyle>
            <a:lvl1pPr lvl="0" marR="0" rtl="0" algn="ctr">
              <a:spcBef>
                <a:spcPts val="0"/>
              </a:spcBef>
              <a:spcAft>
                <a:spcPts val="0"/>
              </a:spcAft>
              <a:buClr>
                <a:schemeClr val="lt2"/>
              </a:buClr>
              <a:buSzPts val="3600"/>
              <a:buFont typeface="Century Gothic"/>
              <a:buNone/>
              <a:defRPr b="0" i="0" sz="3600" u="none" cap="none" strike="noStrike">
                <a:solidFill>
                  <a:schemeClr val="lt2"/>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lt2"/>
                </a:solidFill>
              </a:defRPr>
            </a:lvl2pPr>
            <a:lvl3pPr lvl="2" marR="0" rtl="0" algn="l">
              <a:spcBef>
                <a:spcPts val="0"/>
              </a:spcBef>
              <a:spcAft>
                <a:spcPts val="0"/>
              </a:spcAft>
              <a:buSzPts val="1400"/>
              <a:buNone/>
              <a:defRPr b="0" i="0" sz="1800" u="none" cap="none" strike="noStrike">
                <a:solidFill>
                  <a:schemeClr val="lt2"/>
                </a:solidFill>
              </a:defRPr>
            </a:lvl3pPr>
            <a:lvl4pPr lvl="3" marR="0" rtl="0" algn="l">
              <a:spcBef>
                <a:spcPts val="0"/>
              </a:spcBef>
              <a:spcAft>
                <a:spcPts val="0"/>
              </a:spcAft>
              <a:buSzPts val="1400"/>
              <a:buNone/>
              <a:defRPr b="0" i="0" sz="1800" u="none" cap="none" strike="noStrike">
                <a:solidFill>
                  <a:schemeClr val="lt2"/>
                </a:solidFill>
              </a:defRPr>
            </a:lvl4pPr>
            <a:lvl5pPr lvl="4" marR="0" rtl="0" algn="l">
              <a:spcBef>
                <a:spcPts val="0"/>
              </a:spcBef>
              <a:spcAft>
                <a:spcPts val="0"/>
              </a:spcAft>
              <a:buSzPts val="1400"/>
              <a:buNone/>
              <a:defRPr b="0" i="0" sz="1800" u="none" cap="none" strike="noStrike">
                <a:solidFill>
                  <a:schemeClr val="lt2"/>
                </a:solidFill>
              </a:defRPr>
            </a:lvl5pPr>
            <a:lvl6pPr lvl="5" marR="0" rtl="0" algn="l">
              <a:spcBef>
                <a:spcPts val="0"/>
              </a:spcBef>
              <a:spcAft>
                <a:spcPts val="0"/>
              </a:spcAft>
              <a:buSzPts val="1400"/>
              <a:buNone/>
              <a:defRPr b="0" i="0" sz="1800" u="none" cap="none" strike="noStrike">
                <a:solidFill>
                  <a:schemeClr val="lt2"/>
                </a:solidFill>
              </a:defRPr>
            </a:lvl6pPr>
            <a:lvl7pPr lvl="6" marR="0" rtl="0" algn="l">
              <a:spcBef>
                <a:spcPts val="0"/>
              </a:spcBef>
              <a:spcAft>
                <a:spcPts val="0"/>
              </a:spcAft>
              <a:buSzPts val="1400"/>
              <a:buNone/>
              <a:defRPr b="0" i="0" sz="1800" u="none" cap="none" strike="noStrike">
                <a:solidFill>
                  <a:schemeClr val="lt2"/>
                </a:solidFill>
              </a:defRPr>
            </a:lvl7pPr>
            <a:lvl8pPr lvl="7" marR="0" rtl="0" algn="l">
              <a:spcBef>
                <a:spcPts val="0"/>
              </a:spcBef>
              <a:spcAft>
                <a:spcPts val="0"/>
              </a:spcAft>
              <a:buSzPts val="1400"/>
              <a:buNone/>
              <a:defRPr b="0" i="0" sz="1800" u="none" cap="none" strike="noStrike">
                <a:solidFill>
                  <a:schemeClr val="lt2"/>
                </a:solidFill>
              </a:defRPr>
            </a:lvl8pPr>
            <a:lvl9pPr lvl="8" marR="0" rtl="0" algn="l">
              <a:spcBef>
                <a:spcPts val="0"/>
              </a:spcBef>
              <a:spcAft>
                <a:spcPts val="0"/>
              </a:spcAft>
              <a:buSzPts val="1400"/>
              <a:buNone/>
              <a:defRPr b="0" i="0" sz="1800" u="none" cap="none" strike="noStrike">
                <a:solidFill>
                  <a:schemeClr val="lt2"/>
                </a:solidFill>
              </a:defRPr>
            </a:lvl9pPr>
          </a:lstStyle>
          <a:p/>
        </p:txBody>
      </p:sp>
      <p:sp>
        <p:nvSpPr>
          <p:cNvPr id="14" name="Google Shape;14;p32"/>
          <p:cNvSpPr txBox="1"/>
          <p:nvPr>
            <p:ph idx="1" type="body"/>
          </p:nvPr>
        </p:nvSpPr>
        <p:spPr>
          <a:xfrm>
            <a:off x="151075" y="1250381"/>
            <a:ext cx="8849802" cy="5292078"/>
          </a:xfrm>
          <a:prstGeom prst="rect">
            <a:avLst/>
          </a:prstGeom>
          <a:noFill/>
          <a:ln>
            <a:noFill/>
          </a:ln>
        </p:spPr>
        <p:txBody>
          <a:bodyPr anchorCtr="0" anchor="t" bIns="45700" lIns="91425" spcFirstLastPara="1" rIns="91425" wrap="square" tIns="45700">
            <a:normAutofit/>
          </a:bodyPr>
          <a:lstStyle>
            <a:lvl1pPr indent="-330200" lvl="0" marL="457200" marR="0" rtl="0" algn="l">
              <a:spcBef>
                <a:spcPts val="1000"/>
              </a:spcBef>
              <a:spcAft>
                <a:spcPts val="0"/>
              </a:spcAft>
              <a:buClr>
                <a:srgbClr val="86D1D8"/>
              </a:buClr>
              <a:buSzPts val="1600"/>
              <a:buFont typeface="Noto Sans Symbols"/>
              <a:buChar char="►"/>
              <a:defRPr b="0" i="0" sz="2000" u="none" cap="none" strike="noStrike">
                <a:solidFill>
                  <a:schemeClr val="lt1"/>
                </a:solidFill>
                <a:latin typeface="Century Gothic"/>
                <a:ea typeface="Century Gothic"/>
                <a:cs typeface="Century Gothic"/>
                <a:sym typeface="Century Gothic"/>
              </a:defRPr>
            </a:lvl1pPr>
            <a:lvl2pPr indent="-320040" lvl="1" marL="914400" marR="0" rtl="0" algn="l">
              <a:spcBef>
                <a:spcPts val="1000"/>
              </a:spcBef>
              <a:spcAft>
                <a:spcPts val="0"/>
              </a:spcAft>
              <a:buClr>
                <a:srgbClr val="86D1D8"/>
              </a:buClr>
              <a:buSzPts val="1440"/>
              <a:buFont typeface="Noto Sans Symbols"/>
              <a:buChar char="►"/>
              <a:defRPr b="0" i="0" sz="1800" u="none" cap="none" strike="noStrike">
                <a:solidFill>
                  <a:schemeClr val="lt1"/>
                </a:solidFill>
                <a:latin typeface="Century Gothic"/>
                <a:ea typeface="Century Gothic"/>
                <a:cs typeface="Century Gothic"/>
                <a:sym typeface="Century Gothic"/>
              </a:defRPr>
            </a:lvl2pPr>
            <a:lvl3pPr indent="-309880" lvl="2" marL="1371600" marR="0" rtl="0" algn="l">
              <a:spcBef>
                <a:spcPts val="1000"/>
              </a:spcBef>
              <a:spcAft>
                <a:spcPts val="0"/>
              </a:spcAft>
              <a:buClr>
                <a:srgbClr val="86D1D8"/>
              </a:buClr>
              <a:buSzPts val="1280"/>
              <a:buFont typeface="Noto Sans Symbols"/>
              <a:buChar char="►"/>
              <a:defRPr b="0" i="0" sz="1600" u="none" cap="none" strike="noStrike">
                <a:solidFill>
                  <a:schemeClr val="lt1"/>
                </a:solidFill>
                <a:latin typeface="Century Gothic"/>
                <a:ea typeface="Century Gothic"/>
                <a:cs typeface="Century Gothic"/>
                <a:sym typeface="Century Gothic"/>
              </a:defRPr>
            </a:lvl3pPr>
            <a:lvl4pPr indent="-299719" lvl="3" marL="1828800" marR="0" rtl="0" algn="l">
              <a:spcBef>
                <a:spcPts val="1000"/>
              </a:spcBef>
              <a:spcAft>
                <a:spcPts val="0"/>
              </a:spcAft>
              <a:buClr>
                <a:srgbClr val="86D1D8"/>
              </a:buClr>
              <a:buSzPts val="1120"/>
              <a:buFont typeface="Noto Sans Symbols"/>
              <a:buChar char="►"/>
              <a:defRPr b="0" i="0" sz="1400" u="none" cap="none" strike="noStrike">
                <a:solidFill>
                  <a:schemeClr val="lt1"/>
                </a:solidFill>
                <a:latin typeface="Century Gothic"/>
                <a:ea typeface="Century Gothic"/>
                <a:cs typeface="Century Gothic"/>
                <a:sym typeface="Century Gothic"/>
              </a:defRPr>
            </a:lvl4pPr>
            <a:lvl5pPr indent="-299720" lvl="4" marL="2286000" marR="0" rtl="0" algn="l">
              <a:spcBef>
                <a:spcPts val="1000"/>
              </a:spcBef>
              <a:spcAft>
                <a:spcPts val="0"/>
              </a:spcAft>
              <a:buClr>
                <a:srgbClr val="86D1D8"/>
              </a:buClr>
              <a:buSzPts val="1120"/>
              <a:buFont typeface="Noto Sans Symbols"/>
              <a:buChar char="►"/>
              <a:defRPr b="0" i="0" sz="1400" u="none" cap="none" strike="noStrike">
                <a:solidFill>
                  <a:schemeClr val="lt1"/>
                </a:solidFill>
                <a:latin typeface="Century Gothic"/>
                <a:ea typeface="Century Gothic"/>
                <a:cs typeface="Century Gothic"/>
                <a:sym typeface="Century Gothic"/>
              </a:defRPr>
            </a:lvl5pPr>
            <a:lvl6pPr indent="-299720" lvl="5" marL="2743200" marR="0" rtl="0" algn="l">
              <a:spcBef>
                <a:spcPts val="1000"/>
              </a:spcBef>
              <a:spcAft>
                <a:spcPts val="0"/>
              </a:spcAft>
              <a:buClr>
                <a:srgbClr val="86D1D8"/>
              </a:buClr>
              <a:buSzPts val="1120"/>
              <a:buFont typeface="Noto Sans Symbols"/>
              <a:buChar char="►"/>
              <a:defRPr b="0" i="0" sz="1400" u="none" cap="none" strike="noStrike">
                <a:solidFill>
                  <a:schemeClr val="lt1"/>
                </a:solidFill>
                <a:latin typeface="Century Gothic"/>
                <a:ea typeface="Century Gothic"/>
                <a:cs typeface="Century Gothic"/>
                <a:sym typeface="Century Gothic"/>
              </a:defRPr>
            </a:lvl6pPr>
            <a:lvl7pPr indent="-299720" lvl="6" marL="3200400" marR="0" rtl="0" algn="l">
              <a:spcBef>
                <a:spcPts val="1000"/>
              </a:spcBef>
              <a:spcAft>
                <a:spcPts val="0"/>
              </a:spcAft>
              <a:buClr>
                <a:srgbClr val="86D1D8"/>
              </a:buClr>
              <a:buSzPts val="1120"/>
              <a:buFont typeface="Noto Sans Symbols"/>
              <a:buChar char="►"/>
              <a:defRPr b="0" i="0" sz="1400" u="none" cap="none" strike="noStrike">
                <a:solidFill>
                  <a:schemeClr val="lt1"/>
                </a:solidFill>
                <a:latin typeface="Century Gothic"/>
                <a:ea typeface="Century Gothic"/>
                <a:cs typeface="Century Gothic"/>
                <a:sym typeface="Century Gothic"/>
              </a:defRPr>
            </a:lvl7pPr>
            <a:lvl8pPr indent="-299720" lvl="7" marL="3657600" marR="0" rtl="0" algn="l">
              <a:spcBef>
                <a:spcPts val="1000"/>
              </a:spcBef>
              <a:spcAft>
                <a:spcPts val="0"/>
              </a:spcAft>
              <a:buClr>
                <a:srgbClr val="86D1D8"/>
              </a:buClr>
              <a:buSzPts val="1120"/>
              <a:buFont typeface="Noto Sans Symbols"/>
              <a:buChar char="►"/>
              <a:defRPr b="0" i="0" sz="1400" u="none" cap="none" strike="noStrike">
                <a:solidFill>
                  <a:schemeClr val="lt1"/>
                </a:solidFill>
                <a:latin typeface="Century Gothic"/>
                <a:ea typeface="Century Gothic"/>
                <a:cs typeface="Century Gothic"/>
                <a:sym typeface="Century Gothic"/>
              </a:defRPr>
            </a:lvl8pPr>
            <a:lvl9pPr indent="-299720" lvl="8" marL="4114800" marR="0" rtl="0" algn="l">
              <a:spcBef>
                <a:spcPts val="1000"/>
              </a:spcBef>
              <a:spcAft>
                <a:spcPts val="0"/>
              </a:spcAft>
              <a:buClr>
                <a:srgbClr val="86D1D8"/>
              </a:buClr>
              <a:buSzPts val="1120"/>
              <a:buFont typeface="Noto Sans Symbols"/>
              <a:buChar char="►"/>
              <a:defRPr b="0" i="0" sz="1400" u="none" cap="none" strike="noStrike">
                <a:solidFill>
                  <a:schemeClr val="lt1"/>
                </a:solidFill>
                <a:latin typeface="Century Gothic"/>
                <a:ea typeface="Century Gothic"/>
                <a:cs typeface="Century Gothic"/>
                <a:sym typeface="Century Gothic"/>
              </a:defRPr>
            </a:lvl9pPr>
          </a:lstStyle>
          <a:p/>
        </p:txBody>
      </p:sp>
      <p:sp>
        <p:nvSpPr>
          <p:cNvPr id="15" name="Google Shape;15;p32"/>
          <p:cNvSpPr txBox="1"/>
          <p:nvPr>
            <p:ph idx="12" type="sldNum"/>
          </p:nvPr>
        </p:nvSpPr>
        <p:spPr>
          <a:xfrm>
            <a:off x="7357" y="6560255"/>
            <a:ext cx="667910" cy="295062"/>
          </a:xfrm>
          <a:prstGeom prst="rect">
            <a:avLst/>
          </a:prstGeom>
          <a:noFill/>
          <a:ln>
            <a:noFill/>
          </a:ln>
        </p:spPr>
        <p:txBody>
          <a:bodyPr anchorCtr="0" anchor="b" bIns="45700" lIns="91425" spcFirstLastPara="1" rIns="91425" wrap="square" tIns="45700">
            <a:noAutofit/>
          </a:bodyPr>
          <a:lstStyle>
            <a:lvl1pPr indent="0" lvl="0" marL="0" marR="0" rtl="0" algn="ctr">
              <a:spcBef>
                <a:spcPts val="0"/>
              </a:spcBef>
              <a:buNone/>
              <a:defRPr b="0" i="0" sz="1400" u="none" cap="none" strike="noStrike">
                <a:solidFill>
                  <a:schemeClr val="lt1"/>
                </a:solidFill>
                <a:latin typeface="Century Gothic"/>
                <a:ea typeface="Century Gothic"/>
                <a:cs typeface="Century Gothic"/>
                <a:sym typeface="Century Gothic"/>
              </a:defRPr>
            </a:lvl1pPr>
            <a:lvl2pPr indent="0" lvl="1" marL="0" marR="0" rtl="0" algn="ctr">
              <a:spcBef>
                <a:spcPts val="0"/>
              </a:spcBef>
              <a:buNone/>
              <a:defRPr b="0" i="0" sz="1400" u="none" cap="none" strike="noStrike">
                <a:solidFill>
                  <a:schemeClr val="lt1"/>
                </a:solidFill>
                <a:latin typeface="Century Gothic"/>
                <a:ea typeface="Century Gothic"/>
                <a:cs typeface="Century Gothic"/>
                <a:sym typeface="Century Gothic"/>
              </a:defRPr>
            </a:lvl2pPr>
            <a:lvl3pPr indent="0" lvl="2" marL="0" marR="0" rtl="0" algn="ctr">
              <a:spcBef>
                <a:spcPts val="0"/>
              </a:spcBef>
              <a:buNone/>
              <a:defRPr b="0" i="0" sz="1400" u="none" cap="none" strike="noStrike">
                <a:solidFill>
                  <a:schemeClr val="lt1"/>
                </a:solidFill>
                <a:latin typeface="Century Gothic"/>
                <a:ea typeface="Century Gothic"/>
                <a:cs typeface="Century Gothic"/>
                <a:sym typeface="Century Gothic"/>
              </a:defRPr>
            </a:lvl3pPr>
            <a:lvl4pPr indent="0" lvl="3" marL="0" marR="0" rtl="0" algn="ctr">
              <a:spcBef>
                <a:spcPts val="0"/>
              </a:spcBef>
              <a:buNone/>
              <a:defRPr b="0" i="0" sz="1400" u="none" cap="none" strike="noStrike">
                <a:solidFill>
                  <a:schemeClr val="lt1"/>
                </a:solidFill>
                <a:latin typeface="Century Gothic"/>
                <a:ea typeface="Century Gothic"/>
                <a:cs typeface="Century Gothic"/>
                <a:sym typeface="Century Gothic"/>
              </a:defRPr>
            </a:lvl4pPr>
            <a:lvl5pPr indent="0" lvl="4" marL="0" marR="0" rtl="0" algn="ctr">
              <a:spcBef>
                <a:spcPts val="0"/>
              </a:spcBef>
              <a:buNone/>
              <a:defRPr b="0" i="0" sz="1400" u="none" cap="none" strike="noStrike">
                <a:solidFill>
                  <a:schemeClr val="lt1"/>
                </a:solidFill>
                <a:latin typeface="Century Gothic"/>
                <a:ea typeface="Century Gothic"/>
                <a:cs typeface="Century Gothic"/>
                <a:sym typeface="Century Gothic"/>
              </a:defRPr>
            </a:lvl5pPr>
            <a:lvl6pPr indent="0" lvl="5" marL="0" marR="0" rtl="0" algn="ctr">
              <a:spcBef>
                <a:spcPts val="0"/>
              </a:spcBef>
              <a:buNone/>
              <a:defRPr b="0" i="0" sz="1400" u="none" cap="none" strike="noStrike">
                <a:solidFill>
                  <a:schemeClr val="lt1"/>
                </a:solidFill>
                <a:latin typeface="Century Gothic"/>
                <a:ea typeface="Century Gothic"/>
                <a:cs typeface="Century Gothic"/>
                <a:sym typeface="Century Gothic"/>
              </a:defRPr>
            </a:lvl6pPr>
            <a:lvl7pPr indent="0" lvl="6" marL="0" marR="0" rtl="0" algn="ctr">
              <a:spcBef>
                <a:spcPts val="0"/>
              </a:spcBef>
              <a:buNone/>
              <a:defRPr b="0" i="0" sz="1400" u="none" cap="none" strike="noStrike">
                <a:solidFill>
                  <a:schemeClr val="lt1"/>
                </a:solidFill>
                <a:latin typeface="Century Gothic"/>
                <a:ea typeface="Century Gothic"/>
                <a:cs typeface="Century Gothic"/>
                <a:sym typeface="Century Gothic"/>
              </a:defRPr>
            </a:lvl7pPr>
            <a:lvl8pPr indent="0" lvl="7" marL="0" marR="0" rtl="0" algn="ctr">
              <a:spcBef>
                <a:spcPts val="0"/>
              </a:spcBef>
              <a:buNone/>
              <a:defRPr b="0" i="0" sz="1400" u="none" cap="none" strike="noStrike">
                <a:solidFill>
                  <a:schemeClr val="lt1"/>
                </a:solidFill>
                <a:latin typeface="Century Gothic"/>
                <a:ea typeface="Century Gothic"/>
                <a:cs typeface="Century Gothic"/>
                <a:sym typeface="Century Gothic"/>
              </a:defRPr>
            </a:lvl8pPr>
            <a:lvl9pPr indent="0" lvl="8" marL="0" marR="0" rtl="0" algn="ctr">
              <a:spcBef>
                <a:spcPts val="0"/>
              </a:spcBef>
              <a:buNone/>
              <a:defRPr b="0" i="0" sz="1400" u="none" cap="none" strike="noStrike">
                <a:solidFill>
                  <a:schemeClr val="lt1"/>
                </a:solidFill>
                <a:latin typeface="Century Gothic"/>
                <a:ea typeface="Century Gothic"/>
                <a:cs typeface="Century Gothic"/>
                <a:sym typeface="Century Gothic"/>
              </a:defRPr>
            </a:lvl9pPr>
          </a:lstStyle>
          <a:p>
            <a:pPr indent="0" lvl="0" marL="0" rtl="0" algn="ctr">
              <a:spcBef>
                <a:spcPts val="0"/>
              </a:spcBef>
              <a:spcAft>
                <a:spcPts val="0"/>
              </a:spcAft>
              <a:buNone/>
            </a:pPr>
            <a:fld id="{00000000-1234-1234-1234-123412341234}" type="slidenum">
              <a:rPr lang="en-GB"/>
              <a:t>‹#›</a:t>
            </a:fld>
            <a:endParaRPr/>
          </a:p>
        </p:txBody>
      </p:sp>
      <p:sp>
        <p:nvSpPr>
          <p:cNvPr id="16" name="Google Shape;16;p32"/>
          <p:cNvSpPr txBox="1"/>
          <p:nvPr/>
        </p:nvSpPr>
        <p:spPr>
          <a:xfrm>
            <a:off x="6918912" y="6542459"/>
            <a:ext cx="2081965" cy="24622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GB" sz="1000" u="none" cap="none" strike="noStrike">
                <a:solidFill>
                  <a:schemeClr val="lt1"/>
                </a:solidFill>
                <a:latin typeface="Century Gothic"/>
                <a:ea typeface="Century Gothic"/>
                <a:cs typeface="Century Gothic"/>
                <a:sym typeface="Century Gothic"/>
              </a:rPr>
              <a:t>Prepared by Dr Burcin Mustafa</a:t>
            </a:r>
            <a:endParaRPr/>
          </a:p>
        </p:txBody>
      </p:sp>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44" name="Shape 144"/>
        <p:cNvGrpSpPr/>
        <p:nvPr/>
      </p:nvGrpSpPr>
      <p:grpSpPr>
        <a:xfrm>
          <a:off x="0" y="0"/>
          <a:ext cx="0" cy="0"/>
          <a:chOff x="0" y="0"/>
          <a:chExt cx="0" cy="0"/>
        </a:xfrm>
      </p:grpSpPr>
      <p:sp>
        <p:nvSpPr>
          <p:cNvPr id="145" name="Google Shape;145;p3"/>
          <p:cNvSpPr txBox="1"/>
          <p:nvPr>
            <p:ph type="ctrTitle"/>
          </p:nvPr>
        </p:nvSpPr>
        <p:spPr>
          <a:xfrm>
            <a:off x="0" y="5260166"/>
            <a:ext cx="9144000" cy="775251"/>
          </a:xfrm>
          <a:prstGeom prst="rect">
            <a:avLst/>
          </a:prstGeom>
          <a:noFill/>
          <a:ln>
            <a:noFill/>
          </a:ln>
        </p:spPr>
        <p:txBody>
          <a:bodyPr anchorCtr="0" anchor="b" bIns="45700" lIns="91425" spcFirstLastPara="1" rIns="91425" wrap="square" tIns="45700">
            <a:normAutofit/>
          </a:bodyPr>
          <a:lstStyle/>
          <a:p>
            <a:pPr indent="0" lvl="0" marL="0" rtl="0" algn="ctr">
              <a:spcBef>
                <a:spcPts val="0"/>
              </a:spcBef>
              <a:spcAft>
                <a:spcPts val="0"/>
              </a:spcAft>
              <a:buClr>
                <a:schemeClr val="dk1"/>
              </a:buClr>
              <a:buSzPts val="3200"/>
              <a:buFont typeface="Century Gothic"/>
              <a:buNone/>
            </a:pPr>
            <a:r>
              <a:rPr lang="en-GB" sz="3200">
                <a:solidFill>
                  <a:schemeClr val="dk1"/>
                </a:solidFill>
              </a:rPr>
              <a:t>ENG103: </a:t>
            </a:r>
            <a:r>
              <a:rPr lang="en-GB" sz="3200">
                <a:solidFill>
                  <a:srgbClr val="F56A58"/>
                </a:solidFill>
              </a:rPr>
              <a:t>Research</a:t>
            </a:r>
            <a:r>
              <a:rPr lang="en-GB" sz="3200">
                <a:solidFill>
                  <a:schemeClr val="dk1"/>
                </a:solidFill>
              </a:rPr>
              <a:t> Writing Techniques</a:t>
            </a:r>
            <a:endParaRPr/>
          </a:p>
        </p:txBody>
      </p:sp>
      <p:sp>
        <p:nvSpPr>
          <p:cNvPr id="146" name="Google Shape;146;p3"/>
          <p:cNvSpPr txBox="1"/>
          <p:nvPr>
            <p:ph idx="1" type="subTitle"/>
          </p:nvPr>
        </p:nvSpPr>
        <p:spPr>
          <a:xfrm>
            <a:off x="0" y="6035417"/>
            <a:ext cx="9050670" cy="656957"/>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SzPts val="1600"/>
              <a:buNone/>
            </a:pPr>
            <a:r>
              <a:rPr lang="en-GB">
                <a:solidFill>
                  <a:schemeClr val="dk1"/>
                </a:solidFill>
              </a:rPr>
              <a:t>AS1 Guide 2: Writing an Annotation</a:t>
            </a:r>
            <a:endParaRPr>
              <a:solidFill>
                <a:schemeClr val="dk1"/>
              </a:solidFill>
            </a:endParaRPr>
          </a:p>
        </p:txBody>
      </p:sp>
      <p:pic>
        <p:nvPicPr>
          <p:cNvPr id="147" name="Google Shape;147;p3"/>
          <p:cNvPicPr preferRelativeResize="0"/>
          <p:nvPr/>
        </p:nvPicPr>
        <p:blipFill rotWithShape="1">
          <a:blip r:embed="rId3">
            <a:alphaModFix/>
          </a:blip>
          <a:srcRect b="0" l="0" r="0" t="0"/>
          <a:stretch/>
        </p:blipFill>
        <p:spPr>
          <a:xfrm>
            <a:off x="1034654" y="398417"/>
            <a:ext cx="6066665" cy="4042954"/>
          </a:xfrm>
          <a:prstGeom prst="rect">
            <a:avLst/>
          </a:prstGeom>
          <a:noFill/>
          <a:ln>
            <a:noFill/>
          </a:ln>
        </p:spPr>
      </p:pic>
      <p:sp>
        <p:nvSpPr>
          <p:cNvPr id="148" name="Google Shape;148;p3"/>
          <p:cNvSpPr txBox="1"/>
          <p:nvPr>
            <p:ph idx="12" type="sldNum"/>
          </p:nvPr>
        </p:nvSpPr>
        <p:spPr>
          <a:xfrm>
            <a:off x="0" y="6122502"/>
            <a:ext cx="564544" cy="419957"/>
          </a:xfrm>
          <a:prstGeom prst="rect">
            <a:avLst/>
          </a:prstGeom>
          <a:noFill/>
          <a:ln>
            <a:noFill/>
          </a:ln>
        </p:spPr>
        <p:txBody>
          <a:bodyPr anchorCtr="0" anchor="b" bIns="45700" lIns="91425" spcFirstLastPara="1" rIns="91425" wrap="square" tIns="45700">
            <a:noAutofit/>
          </a:bodyPr>
          <a:lstStyle/>
          <a:p>
            <a:pPr indent="0" lvl="0" marL="0" rtl="0" algn="ctr">
              <a:spcBef>
                <a:spcPts val="0"/>
              </a:spcBef>
              <a:spcAft>
                <a:spcPts val="0"/>
              </a:spcAft>
              <a:buClr>
                <a:schemeClr val="lt1"/>
              </a:buClr>
              <a:buSzPts val="1400"/>
              <a:buFont typeface="Century Gothic"/>
              <a:buNone/>
            </a:pPr>
            <a:fld id="{00000000-1234-1234-1234-123412341234}" type="slidenum">
              <a:rPr lang="en-GB"/>
              <a:t>‹#›</a:t>
            </a:fld>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sp>
        <p:nvSpPr>
          <p:cNvPr id="153" name="Google Shape;153;p4"/>
          <p:cNvSpPr txBox="1"/>
          <p:nvPr>
            <p:ph type="title"/>
          </p:nvPr>
        </p:nvSpPr>
        <p:spPr>
          <a:xfrm>
            <a:off x="188843" y="89452"/>
            <a:ext cx="7351247" cy="973971"/>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Clr>
                <a:schemeClr val="lt2"/>
              </a:buClr>
              <a:buSzPts val="3200"/>
              <a:buFont typeface="Century Gothic"/>
              <a:buNone/>
            </a:pPr>
            <a:r>
              <a:rPr lang="en-GB"/>
              <a:t>Lesson outline</a:t>
            </a:r>
            <a:endParaRPr/>
          </a:p>
        </p:txBody>
      </p:sp>
      <p:sp>
        <p:nvSpPr>
          <p:cNvPr id="154" name="Google Shape;154;p4"/>
          <p:cNvSpPr txBox="1"/>
          <p:nvPr>
            <p:ph idx="1" type="body"/>
          </p:nvPr>
        </p:nvSpPr>
        <p:spPr>
          <a:xfrm>
            <a:off x="188107" y="1212574"/>
            <a:ext cx="8518571" cy="5416825"/>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SzPts val="1600"/>
              <a:buNone/>
            </a:pPr>
            <a:r>
              <a:rPr lang="en-GB"/>
              <a:t>What is an Annotated Bibliography?</a:t>
            </a:r>
            <a:endParaRPr/>
          </a:p>
          <a:p>
            <a:pPr indent="0" lvl="0" marL="0" rtl="0" algn="l">
              <a:spcBef>
                <a:spcPts val="1000"/>
              </a:spcBef>
              <a:spcAft>
                <a:spcPts val="0"/>
              </a:spcAft>
              <a:buSzPts val="1600"/>
              <a:buNone/>
            </a:pPr>
            <a:r>
              <a:rPr lang="en-GB"/>
              <a:t>  </a:t>
            </a:r>
            <a:endParaRPr/>
          </a:p>
          <a:p>
            <a:pPr indent="0" lvl="0" marL="0" rtl="0" algn="l">
              <a:spcBef>
                <a:spcPts val="1000"/>
              </a:spcBef>
              <a:spcAft>
                <a:spcPts val="0"/>
              </a:spcAft>
              <a:buSzPts val="1600"/>
              <a:buNone/>
            </a:pPr>
            <a:r>
              <a:rPr lang="en-GB"/>
              <a:t>Writing an annotation for Annotated Bibliography</a:t>
            </a:r>
            <a:endParaRPr/>
          </a:p>
          <a:p>
            <a:pPr indent="0" lvl="0" marL="0" rtl="0" algn="l">
              <a:spcBef>
                <a:spcPts val="1000"/>
              </a:spcBef>
              <a:spcAft>
                <a:spcPts val="0"/>
              </a:spcAft>
              <a:buSzPts val="1600"/>
              <a:buNone/>
            </a:pPr>
            <a:r>
              <a:t/>
            </a:r>
            <a:endParaRPr/>
          </a:p>
          <a:p>
            <a:pPr indent="0" lvl="0" marL="0" rtl="0" algn="l">
              <a:spcBef>
                <a:spcPts val="1000"/>
              </a:spcBef>
              <a:spcAft>
                <a:spcPts val="0"/>
              </a:spcAft>
              <a:buSzPts val="1600"/>
              <a:buNone/>
            </a:pPr>
            <a:r>
              <a:rPr lang="en-GB"/>
              <a:t>An example of an annotation</a:t>
            </a:r>
            <a:endParaRPr/>
          </a:p>
          <a:p>
            <a:pPr indent="0" lvl="0" marL="0" rtl="0" algn="l">
              <a:spcBef>
                <a:spcPts val="1000"/>
              </a:spcBef>
              <a:spcAft>
                <a:spcPts val="0"/>
              </a:spcAft>
              <a:buSzPts val="1600"/>
              <a:buNone/>
            </a:pPr>
            <a:r>
              <a:t/>
            </a:r>
            <a:endParaRPr/>
          </a:p>
          <a:p>
            <a:pPr indent="0" lvl="0" marL="0" rtl="0" algn="l">
              <a:spcBef>
                <a:spcPts val="1000"/>
              </a:spcBef>
              <a:spcAft>
                <a:spcPts val="0"/>
              </a:spcAft>
              <a:buSzPts val="1600"/>
              <a:buNone/>
            </a:pPr>
            <a:r>
              <a:t/>
            </a:r>
            <a:endParaRPr/>
          </a:p>
          <a:p>
            <a:pPr indent="0" lvl="0" marL="0" rtl="0" algn="l">
              <a:spcBef>
                <a:spcPts val="1000"/>
              </a:spcBef>
              <a:spcAft>
                <a:spcPts val="0"/>
              </a:spcAft>
              <a:buSzPts val="1600"/>
              <a:buNone/>
            </a:pPr>
            <a:r>
              <a:rPr lang="en-GB"/>
              <a:t>Class Task</a:t>
            </a:r>
            <a:endParaRPr/>
          </a:p>
        </p:txBody>
      </p:sp>
      <p:sp>
        <p:nvSpPr>
          <p:cNvPr id="155" name="Google Shape;155;p4"/>
          <p:cNvSpPr txBox="1"/>
          <p:nvPr>
            <p:ph idx="12" type="sldNum"/>
          </p:nvPr>
        </p:nvSpPr>
        <p:spPr>
          <a:xfrm>
            <a:off x="-1" y="6598218"/>
            <a:ext cx="564544" cy="250612"/>
          </a:xfrm>
          <a:prstGeom prst="rect">
            <a:avLst/>
          </a:prstGeom>
          <a:noFill/>
          <a:ln>
            <a:noFill/>
          </a:ln>
        </p:spPr>
        <p:txBody>
          <a:bodyPr anchorCtr="0" anchor="b" bIns="45700" lIns="91425" spcFirstLastPara="1" rIns="91425" wrap="square" tIns="45700">
            <a:noAutofit/>
          </a:bodyPr>
          <a:lstStyle/>
          <a:p>
            <a:pPr indent="0" lvl="0" marL="0" rtl="0" algn="ctr">
              <a:spcBef>
                <a:spcPts val="0"/>
              </a:spcBef>
              <a:spcAft>
                <a:spcPts val="0"/>
              </a:spcAft>
              <a:buClr>
                <a:schemeClr val="lt1"/>
              </a:buClr>
              <a:buSzPts val="1400"/>
              <a:buFont typeface="Century Gothic"/>
              <a:buNone/>
            </a:pPr>
            <a:fld id="{00000000-1234-1234-1234-123412341234}" type="slidenum">
              <a:rPr lang="en-GB"/>
              <a:t>‹#›</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 name="Shape 159"/>
        <p:cNvGrpSpPr/>
        <p:nvPr/>
      </p:nvGrpSpPr>
      <p:grpSpPr>
        <a:xfrm>
          <a:off x="0" y="0"/>
          <a:ext cx="0" cy="0"/>
          <a:chOff x="0" y="0"/>
          <a:chExt cx="0" cy="0"/>
        </a:xfrm>
      </p:grpSpPr>
      <p:sp>
        <p:nvSpPr>
          <p:cNvPr id="160" name="Google Shape;160;p5"/>
          <p:cNvSpPr txBox="1"/>
          <p:nvPr>
            <p:ph type="title"/>
          </p:nvPr>
        </p:nvSpPr>
        <p:spPr>
          <a:xfrm>
            <a:off x="1" y="1"/>
            <a:ext cx="9144000" cy="914400"/>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Clr>
                <a:schemeClr val="lt2"/>
              </a:buClr>
              <a:buSzPts val="3200"/>
              <a:buFont typeface="Century Gothic"/>
              <a:buNone/>
            </a:pPr>
            <a:r>
              <a:rPr lang="en-GB"/>
              <a:t>What is an annotated bibliography? </a:t>
            </a:r>
            <a:br>
              <a:rPr lang="en-GB"/>
            </a:br>
            <a:endParaRPr/>
          </a:p>
        </p:txBody>
      </p:sp>
      <p:sp>
        <p:nvSpPr>
          <p:cNvPr id="161" name="Google Shape;161;p5"/>
          <p:cNvSpPr txBox="1"/>
          <p:nvPr>
            <p:ph idx="1" type="body"/>
          </p:nvPr>
        </p:nvSpPr>
        <p:spPr>
          <a:xfrm>
            <a:off x="188107" y="1212574"/>
            <a:ext cx="8518571" cy="5416825"/>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SzPts val="1600"/>
              <a:buNone/>
            </a:pPr>
            <a:r>
              <a:rPr lang="en-GB"/>
              <a:t>An ordinary bibliography is a list of the sources that have been consulted and or reviewed to write an essay. However, an annotated bibliography includes more detail because it presents a brief review for each cited text. The American Psychological Association (2020) asserts that:</a:t>
            </a:r>
            <a:endParaRPr/>
          </a:p>
          <a:p>
            <a:pPr indent="0" lvl="1" marL="400050" rtl="0" algn="l">
              <a:spcBef>
                <a:spcPts val="1000"/>
              </a:spcBef>
              <a:spcAft>
                <a:spcPts val="0"/>
              </a:spcAft>
              <a:buSzPts val="1440"/>
              <a:buNone/>
            </a:pPr>
            <a:r>
              <a:rPr lang="en-GB"/>
              <a:t>An annotated bibliography is a type of student paper in which reference list entries are followed by short descriptions of the work called annotations. Annotated bibliographies can also constitute one element of a research paper in fields that require bibliographies rather than reference lists.</a:t>
            </a:r>
            <a:endParaRPr/>
          </a:p>
          <a:p>
            <a:pPr indent="0" lvl="0" marL="0" rtl="0" algn="l">
              <a:spcBef>
                <a:spcPts val="1000"/>
              </a:spcBef>
              <a:spcAft>
                <a:spcPts val="0"/>
              </a:spcAft>
              <a:buSzPts val="1600"/>
              <a:buNone/>
            </a:pPr>
            <a:r>
              <a:t/>
            </a:r>
            <a:endParaRPr/>
          </a:p>
          <a:p>
            <a:pPr indent="0" lvl="0" marL="0" rtl="0" algn="l">
              <a:spcBef>
                <a:spcPts val="1000"/>
              </a:spcBef>
              <a:spcAft>
                <a:spcPts val="0"/>
              </a:spcAft>
              <a:buSzPts val="1600"/>
              <a:buNone/>
            </a:pPr>
            <a:r>
              <a:rPr lang="en-GB"/>
              <a:t>The review for each text should highlight the main subject of focus, research methods and the author’s main findings, conclusions and central argument.  </a:t>
            </a:r>
            <a:endParaRPr/>
          </a:p>
        </p:txBody>
      </p:sp>
      <p:sp>
        <p:nvSpPr>
          <p:cNvPr id="162" name="Google Shape;162;p5"/>
          <p:cNvSpPr txBox="1"/>
          <p:nvPr>
            <p:ph idx="12" type="sldNum"/>
          </p:nvPr>
        </p:nvSpPr>
        <p:spPr>
          <a:xfrm>
            <a:off x="-1" y="6598218"/>
            <a:ext cx="564544" cy="250612"/>
          </a:xfrm>
          <a:prstGeom prst="rect">
            <a:avLst/>
          </a:prstGeom>
          <a:noFill/>
          <a:ln>
            <a:noFill/>
          </a:ln>
        </p:spPr>
        <p:txBody>
          <a:bodyPr anchorCtr="0" anchor="b" bIns="45700" lIns="91425" spcFirstLastPara="1" rIns="91425" wrap="square" tIns="45700">
            <a:noAutofit/>
          </a:bodyPr>
          <a:lstStyle/>
          <a:p>
            <a:pPr indent="0" lvl="0" marL="0" rtl="0" algn="ctr">
              <a:spcBef>
                <a:spcPts val="0"/>
              </a:spcBef>
              <a:spcAft>
                <a:spcPts val="0"/>
              </a:spcAft>
              <a:buClr>
                <a:schemeClr val="lt1"/>
              </a:buClr>
              <a:buSzPts val="1400"/>
              <a:buFont typeface="Century Gothic"/>
              <a:buNone/>
            </a:pPr>
            <a:fld id="{00000000-1234-1234-1234-123412341234}" type="slidenum">
              <a:rPr lang="en-GB"/>
              <a:t>‹#›</a:t>
            </a:fld>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 name="Shape 166"/>
        <p:cNvGrpSpPr/>
        <p:nvPr/>
      </p:nvGrpSpPr>
      <p:grpSpPr>
        <a:xfrm>
          <a:off x="0" y="0"/>
          <a:ext cx="0" cy="0"/>
          <a:chOff x="0" y="0"/>
          <a:chExt cx="0" cy="0"/>
        </a:xfrm>
      </p:grpSpPr>
      <p:sp>
        <p:nvSpPr>
          <p:cNvPr id="167" name="Google Shape;167;p6"/>
          <p:cNvSpPr txBox="1"/>
          <p:nvPr>
            <p:ph type="title"/>
          </p:nvPr>
        </p:nvSpPr>
        <p:spPr>
          <a:xfrm>
            <a:off x="188843" y="89452"/>
            <a:ext cx="7351247" cy="973971"/>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Clr>
                <a:schemeClr val="lt2"/>
              </a:buClr>
              <a:buSzPts val="3200"/>
              <a:buFont typeface="Century Gothic"/>
              <a:buNone/>
            </a:pPr>
            <a:r>
              <a:rPr lang="en-GB"/>
              <a:t>Writing an annotation for Annotated Bibliography</a:t>
            </a:r>
            <a:br>
              <a:rPr lang="en-GB"/>
            </a:br>
            <a:endParaRPr/>
          </a:p>
        </p:txBody>
      </p:sp>
      <p:sp>
        <p:nvSpPr>
          <p:cNvPr id="168" name="Google Shape;168;p6"/>
          <p:cNvSpPr txBox="1"/>
          <p:nvPr>
            <p:ph idx="1" type="body"/>
          </p:nvPr>
        </p:nvSpPr>
        <p:spPr>
          <a:xfrm>
            <a:off x="188107" y="1212574"/>
            <a:ext cx="8518500" cy="5416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SzPts val="1600"/>
              <a:buNone/>
            </a:pPr>
            <a:r>
              <a:rPr b="1" lang="en-GB"/>
              <a:t>Each Annotated Bibliography entry paragraph should:</a:t>
            </a:r>
            <a:endParaRPr/>
          </a:p>
          <a:p>
            <a:pPr indent="0" lvl="0" marL="0" rtl="0" algn="l">
              <a:spcBef>
                <a:spcPts val="1000"/>
              </a:spcBef>
              <a:spcAft>
                <a:spcPts val="0"/>
              </a:spcAft>
              <a:buSzPts val="1600"/>
              <a:buNone/>
            </a:pPr>
            <a:r>
              <a:t/>
            </a:r>
            <a:endParaRPr b="1"/>
          </a:p>
          <a:p>
            <a:pPr indent="-457200" lvl="0" marL="457200" rtl="0" algn="l">
              <a:spcBef>
                <a:spcPts val="1000"/>
              </a:spcBef>
              <a:spcAft>
                <a:spcPts val="0"/>
              </a:spcAft>
              <a:buSzPts val="1600"/>
              <a:buFont typeface="Century Gothic"/>
              <a:buAutoNum type="arabicPeriod"/>
            </a:pPr>
            <a:r>
              <a:rPr lang="en-GB">
                <a:solidFill>
                  <a:srgbClr val="31BA79"/>
                </a:solidFill>
              </a:rPr>
              <a:t>include the end reference information</a:t>
            </a:r>
            <a:endParaRPr/>
          </a:p>
          <a:p>
            <a:pPr indent="-457200" lvl="0" marL="457200" rtl="0" algn="l">
              <a:spcBef>
                <a:spcPts val="1000"/>
              </a:spcBef>
              <a:spcAft>
                <a:spcPts val="0"/>
              </a:spcAft>
              <a:buSzPts val="1600"/>
              <a:buFont typeface="Century Gothic"/>
              <a:buAutoNum type="arabicPeriod"/>
            </a:pPr>
            <a:r>
              <a:rPr lang="en-GB">
                <a:solidFill>
                  <a:srgbClr val="78C4F1"/>
                </a:solidFill>
              </a:rPr>
              <a:t>explain the article’s research focus</a:t>
            </a:r>
            <a:endParaRPr/>
          </a:p>
          <a:p>
            <a:pPr indent="-457200" lvl="0" marL="457200" rtl="0" algn="l">
              <a:spcBef>
                <a:spcPts val="1000"/>
              </a:spcBef>
              <a:spcAft>
                <a:spcPts val="0"/>
              </a:spcAft>
              <a:buSzPts val="1600"/>
              <a:buFont typeface="Century Gothic"/>
              <a:buAutoNum type="arabicPeriod"/>
            </a:pPr>
            <a:r>
              <a:rPr lang="en-GB">
                <a:solidFill>
                  <a:srgbClr val="F5AE7A"/>
                </a:solidFill>
              </a:rPr>
              <a:t>describe the research method/methods used</a:t>
            </a:r>
            <a:endParaRPr/>
          </a:p>
          <a:p>
            <a:pPr indent="-457200" lvl="0" marL="457200" rtl="0" algn="l">
              <a:spcBef>
                <a:spcPts val="1000"/>
              </a:spcBef>
              <a:spcAft>
                <a:spcPts val="0"/>
              </a:spcAft>
              <a:buSzPts val="1600"/>
              <a:buFont typeface="Century Gothic"/>
              <a:buAutoNum type="arabicPeriod"/>
            </a:pPr>
            <a:r>
              <a:rPr lang="en-GB"/>
              <a:t>highlight major findings/results and conclusions</a:t>
            </a:r>
            <a:endParaRPr/>
          </a:p>
          <a:p>
            <a:pPr indent="-457200" lvl="0" marL="457200" rtl="0" algn="l">
              <a:spcBef>
                <a:spcPts val="1000"/>
              </a:spcBef>
              <a:spcAft>
                <a:spcPts val="0"/>
              </a:spcAft>
              <a:buSzPts val="1600"/>
              <a:buFont typeface="Century Gothic"/>
              <a:buAutoNum type="arabicPeriod"/>
            </a:pPr>
            <a:r>
              <a:rPr lang="en-GB" u="sng">
                <a:solidFill>
                  <a:schemeClr val="dk1"/>
                </a:solidFill>
              </a:rPr>
              <a:t>include at least one direct quote or paraphrased information, which are correctly referenced.</a:t>
            </a:r>
            <a:endParaRPr/>
          </a:p>
          <a:p>
            <a:pPr indent="-355600" lvl="0" marL="457200" rtl="0" algn="l">
              <a:spcBef>
                <a:spcPts val="1000"/>
              </a:spcBef>
              <a:spcAft>
                <a:spcPts val="0"/>
              </a:spcAft>
              <a:buSzPts val="1600"/>
              <a:buFont typeface="Century Gothic"/>
              <a:buNone/>
            </a:pPr>
            <a:r>
              <a:t/>
            </a:r>
            <a:endParaRPr u="sng">
              <a:solidFill>
                <a:schemeClr val="dk1"/>
              </a:solidFill>
            </a:endParaRPr>
          </a:p>
          <a:p>
            <a:pPr indent="0" lvl="0" marL="0" rtl="0" algn="l">
              <a:spcBef>
                <a:spcPts val="1000"/>
              </a:spcBef>
              <a:spcAft>
                <a:spcPts val="0"/>
              </a:spcAft>
              <a:buSzPts val="1600"/>
              <a:buNone/>
            </a:pPr>
            <a:r>
              <a:t/>
            </a:r>
            <a:endParaRPr/>
          </a:p>
        </p:txBody>
      </p:sp>
      <p:sp>
        <p:nvSpPr>
          <p:cNvPr id="169" name="Google Shape;169;p6"/>
          <p:cNvSpPr txBox="1"/>
          <p:nvPr>
            <p:ph idx="12" type="sldNum"/>
          </p:nvPr>
        </p:nvSpPr>
        <p:spPr>
          <a:xfrm>
            <a:off x="-1" y="6598218"/>
            <a:ext cx="564544" cy="250612"/>
          </a:xfrm>
          <a:prstGeom prst="rect">
            <a:avLst/>
          </a:prstGeom>
          <a:noFill/>
          <a:ln>
            <a:noFill/>
          </a:ln>
        </p:spPr>
        <p:txBody>
          <a:bodyPr anchorCtr="0" anchor="b" bIns="45700" lIns="91425" spcFirstLastPara="1" rIns="91425" wrap="square" tIns="45700">
            <a:noAutofit/>
          </a:bodyPr>
          <a:lstStyle/>
          <a:p>
            <a:pPr indent="0" lvl="0" marL="0" rtl="0" algn="ctr">
              <a:spcBef>
                <a:spcPts val="0"/>
              </a:spcBef>
              <a:spcAft>
                <a:spcPts val="0"/>
              </a:spcAft>
              <a:buClr>
                <a:schemeClr val="lt1"/>
              </a:buClr>
              <a:buSzPts val="1400"/>
              <a:buFont typeface="Century Gothic"/>
              <a:buNone/>
            </a:pPr>
            <a:fld id="{00000000-1234-1234-1234-123412341234}" type="slidenum">
              <a:rPr lang="en-GB"/>
              <a:t>‹#›</a:t>
            </a:fl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sp>
        <p:nvSpPr>
          <p:cNvPr id="174" name="Google Shape;174;p7"/>
          <p:cNvSpPr txBox="1"/>
          <p:nvPr>
            <p:ph idx="1" type="body"/>
          </p:nvPr>
        </p:nvSpPr>
        <p:spPr>
          <a:xfrm>
            <a:off x="188107" y="1212574"/>
            <a:ext cx="8518571" cy="5416825"/>
          </a:xfrm>
          <a:prstGeom prst="rect">
            <a:avLst/>
          </a:prstGeom>
          <a:noFill/>
          <a:ln>
            <a:noFill/>
          </a:ln>
        </p:spPr>
        <p:txBody>
          <a:bodyPr anchorCtr="0" anchor="t" bIns="45700" lIns="91425" spcFirstLastPara="1" rIns="91425" wrap="square" tIns="45700">
            <a:normAutofit fontScale="92500" lnSpcReduction="20000"/>
          </a:bodyPr>
          <a:lstStyle/>
          <a:p>
            <a:pPr indent="0" lvl="0" marL="0" rtl="0" algn="l">
              <a:spcBef>
                <a:spcPts val="0"/>
              </a:spcBef>
              <a:spcAft>
                <a:spcPts val="0"/>
              </a:spcAft>
              <a:buSzPct val="80000"/>
              <a:buNone/>
            </a:pPr>
            <a:r>
              <a:rPr lang="en-GB">
                <a:solidFill>
                  <a:srgbClr val="92D050"/>
                </a:solidFill>
              </a:rPr>
              <a:t>Chu, H. (2014). Potential Negative Effects of Mobile Learning on Students’ Learning Achievement and Cognitive Load—A Format Assessment Perspective. </a:t>
            </a:r>
            <a:r>
              <a:rPr i="1" lang="en-GB">
                <a:solidFill>
                  <a:srgbClr val="92D050"/>
                </a:solidFill>
              </a:rPr>
              <a:t>Journal of Educational Technology &amp; Society, 17</a:t>
            </a:r>
            <a:r>
              <a:rPr lang="en-GB">
                <a:solidFill>
                  <a:srgbClr val="92D050"/>
                </a:solidFill>
              </a:rPr>
              <a:t>(1), 332–344. http://www.jstor.org/stable/jeductechsoci.17.1.332</a:t>
            </a:r>
            <a:endParaRPr/>
          </a:p>
          <a:p>
            <a:pPr indent="0" lvl="0" marL="0" rtl="0" algn="l">
              <a:spcBef>
                <a:spcPts val="1000"/>
              </a:spcBef>
              <a:spcAft>
                <a:spcPts val="0"/>
              </a:spcAft>
              <a:buSzPct val="80000"/>
              <a:buNone/>
            </a:pPr>
            <a:r>
              <a:rPr lang="en-GB">
                <a:solidFill>
                  <a:srgbClr val="78C4F1"/>
                </a:solidFill>
              </a:rPr>
              <a:t>The article’s main research focus is to investigate if the structured use of personal devices such as mobile phones and portable computers for education (referred to as mobile learning) has negative effects on student learning. This focus also encapsulates a study to determine if mobile learning has a counterproductive effect on students’ cognitive load, which relates to the way </a:t>
            </a:r>
            <a:r>
              <a:rPr lang="en-GB">
                <a:solidFill>
                  <a:schemeClr val="dk1"/>
                </a:solidFill>
              </a:rPr>
              <a:t>“… cognitive architecture deals with learning objects during the learning process or when performing a particular task” (Chu, 2013, p. 333</a:t>
            </a:r>
            <a:r>
              <a:rPr lang="en-GB">
                <a:solidFill>
                  <a:srgbClr val="78C4F1"/>
                </a:solidFill>
              </a:rPr>
              <a:t>). </a:t>
            </a:r>
            <a:r>
              <a:rPr lang="en-GB">
                <a:solidFill>
                  <a:srgbClr val="F5AE7A"/>
                </a:solidFill>
              </a:rPr>
              <a:t>The research method is quantitative in nature and used an experimental design; in that, the researchers used two fifth-grade sections studying an indigenous culture course. The experimental group was assisted in their learning with mobile devices while the control group was limited to the use of traditional methods. </a:t>
            </a:r>
            <a:r>
              <a:rPr lang="en-GB"/>
              <a:t>In terms of the results, the experiment found that the control group performed better than the experimental group. Also, the results indicated that the cognitive load of the students in the experimental group was higher than the control, </a:t>
            </a:r>
            <a:r>
              <a:rPr lang="en-GB">
                <a:solidFill>
                  <a:schemeClr val="dk1"/>
                </a:solidFill>
              </a:rPr>
              <a:t>“… which might have led to negative effects on their learning achievements” (Chu 2014, p. 340).</a:t>
            </a:r>
            <a:endParaRPr>
              <a:solidFill>
                <a:schemeClr val="dk1"/>
              </a:solidFill>
            </a:endParaRPr>
          </a:p>
        </p:txBody>
      </p:sp>
      <p:sp>
        <p:nvSpPr>
          <p:cNvPr id="175" name="Google Shape;175;p7"/>
          <p:cNvSpPr txBox="1"/>
          <p:nvPr>
            <p:ph type="title"/>
          </p:nvPr>
        </p:nvSpPr>
        <p:spPr>
          <a:xfrm>
            <a:off x="188843" y="89452"/>
            <a:ext cx="7351247" cy="973971"/>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Clr>
                <a:schemeClr val="lt2"/>
              </a:buClr>
              <a:buSzPts val="3200"/>
              <a:buFont typeface="Century Gothic"/>
              <a:buNone/>
            </a:pPr>
            <a:r>
              <a:rPr lang="en-GB"/>
              <a:t>An example of an annotation  </a:t>
            </a:r>
            <a:br>
              <a:rPr lang="en-GB"/>
            </a:br>
            <a:endParaRPr/>
          </a:p>
        </p:txBody>
      </p:sp>
      <p:sp>
        <p:nvSpPr>
          <p:cNvPr id="176" name="Google Shape;176;p7"/>
          <p:cNvSpPr txBox="1"/>
          <p:nvPr>
            <p:ph idx="12" type="sldNum"/>
          </p:nvPr>
        </p:nvSpPr>
        <p:spPr>
          <a:xfrm>
            <a:off x="-1" y="6598218"/>
            <a:ext cx="564544" cy="250612"/>
          </a:xfrm>
          <a:prstGeom prst="rect">
            <a:avLst/>
          </a:prstGeom>
          <a:noFill/>
          <a:ln>
            <a:noFill/>
          </a:ln>
        </p:spPr>
        <p:txBody>
          <a:bodyPr anchorCtr="0" anchor="b" bIns="45700" lIns="91425" spcFirstLastPara="1" rIns="91425" wrap="square" tIns="45700">
            <a:noAutofit/>
          </a:bodyPr>
          <a:lstStyle/>
          <a:p>
            <a:pPr indent="0" lvl="0" marL="0" rtl="0" algn="ctr">
              <a:spcBef>
                <a:spcPts val="0"/>
              </a:spcBef>
              <a:spcAft>
                <a:spcPts val="0"/>
              </a:spcAft>
              <a:buClr>
                <a:schemeClr val="lt1"/>
              </a:buClr>
              <a:buSzPts val="1400"/>
              <a:buFont typeface="Century Gothic"/>
              <a:buNone/>
            </a:pPr>
            <a:fld id="{00000000-1234-1234-1234-123412341234}" type="slidenum">
              <a:rPr lang="en-GB"/>
              <a:t>‹#›</a:t>
            </a:fld>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 name="Shape 180"/>
        <p:cNvGrpSpPr/>
        <p:nvPr/>
      </p:nvGrpSpPr>
      <p:grpSpPr>
        <a:xfrm>
          <a:off x="0" y="0"/>
          <a:ext cx="0" cy="0"/>
          <a:chOff x="0" y="0"/>
          <a:chExt cx="0" cy="0"/>
        </a:xfrm>
      </p:grpSpPr>
      <p:sp>
        <p:nvSpPr>
          <p:cNvPr id="181" name="Google Shape;181;p8"/>
          <p:cNvSpPr txBox="1"/>
          <p:nvPr>
            <p:ph type="title"/>
          </p:nvPr>
        </p:nvSpPr>
        <p:spPr>
          <a:xfrm>
            <a:off x="188843" y="89452"/>
            <a:ext cx="7351247" cy="973971"/>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Clr>
                <a:schemeClr val="lt2"/>
              </a:buClr>
              <a:buSzPts val="3200"/>
              <a:buFont typeface="Century Gothic"/>
              <a:buNone/>
            </a:pPr>
            <a:r>
              <a:rPr lang="en-GB"/>
              <a:t>Class Task</a:t>
            </a:r>
            <a:endParaRPr/>
          </a:p>
        </p:txBody>
      </p:sp>
      <p:sp>
        <p:nvSpPr>
          <p:cNvPr id="182" name="Google Shape;182;p8"/>
          <p:cNvSpPr txBox="1"/>
          <p:nvPr>
            <p:ph idx="1" type="body"/>
          </p:nvPr>
        </p:nvSpPr>
        <p:spPr>
          <a:xfrm>
            <a:off x="188107" y="1212574"/>
            <a:ext cx="8518571" cy="5416825"/>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SzPts val="1600"/>
              <a:buNone/>
            </a:pPr>
            <a:r>
              <a:rPr lang="en-GB"/>
              <a:t>Working in your groups, review the annotated bibliography annotation that has been assigned to your group. Identify areas in the annotation that adheres to the requirements you have been taught and areas it has deviated. Also, discuss the ways the annotation can be improved. </a:t>
            </a:r>
            <a:endParaRPr/>
          </a:p>
          <a:p>
            <a:pPr indent="0" lvl="0" marL="0" rtl="0" algn="l">
              <a:spcBef>
                <a:spcPts val="0"/>
              </a:spcBef>
              <a:spcAft>
                <a:spcPts val="0"/>
              </a:spcAft>
              <a:buSzPts val="1600"/>
              <a:buNone/>
            </a:pPr>
            <a:r>
              <a:t/>
            </a:r>
            <a:endParaRPr/>
          </a:p>
          <a:p>
            <a:pPr indent="0" lvl="0" marL="0" rtl="0" algn="l">
              <a:spcBef>
                <a:spcPts val="0"/>
              </a:spcBef>
              <a:spcAft>
                <a:spcPts val="0"/>
              </a:spcAft>
              <a:buSzPts val="1600"/>
              <a:buNone/>
            </a:pPr>
            <a:r>
              <a:rPr lang="en-GB"/>
              <a:t>Each group should present the following to the class:</a:t>
            </a:r>
            <a:endParaRPr/>
          </a:p>
          <a:p>
            <a:pPr indent="0" lvl="0" marL="0" rtl="0" algn="l">
              <a:spcBef>
                <a:spcPts val="0"/>
              </a:spcBef>
              <a:spcAft>
                <a:spcPts val="0"/>
              </a:spcAft>
              <a:buSzPts val="1600"/>
              <a:buNone/>
            </a:pPr>
            <a:r>
              <a:t/>
            </a:r>
            <a:endParaRPr/>
          </a:p>
          <a:p>
            <a:pPr indent="0" lvl="0" marL="0" rtl="0" algn="l">
              <a:spcBef>
                <a:spcPts val="0"/>
              </a:spcBef>
              <a:spcAft>
                <a:spcPts val="0"/>
              </a:spcAft>
              <a:buSzPts val="1600"/>
              <a:buNone/>
            </a:pPr>
            <a:r>
              <a:rPr lang="en-GB"/>
              <a:t>1 areas the annotation adhered to the requirements</a:t>
            </a:r>
            <a:endParaRPr/>
          </a:p>
          <a:p>
            <a:pPr indent="0" lvl="0" marL="0" rtl="0" algn="l">
              <a:spcBef>
                <a:spcPts val="0"/>
              </a:spcBef>
              <a:spcAft>
                <a:spcPts val="0"/>
              </a:spcAft>
              <a:buSzPts val="1600"/>
              <a:buNone/>
            </a:pPr>
            <a:r>
              <a:rPr lang="en-GB"/>
              <a:t>2 areas the annotation deviated from the requirements (including and explanation of why this happened)</a:t>
            </a:r>
            <a:endParaRPr/>
          </a:p>
          <a:p>
            <a:pPr indent="0" lvl="0" marL="0" rtl="0" algn="l">
              <a:spcBef>
                <a:spcPts val="0"/>
              </a:spcBef>
              <a:spcAft>
                <a:spcPts val="0"/>
              </a:spcAft>
              <a:buSzPts val="1600"/>
              <a:buNone/>
            </a:pPr>
            <a:r>
              <a:rPr lang="en-GB"/>
              <a:t>3 ways to improve the annotation </a:t>
            </a:r>
            <a:endParaRPr/>
          </a:p>
          <a:p>
            <a:pPr indent="0" lvl="0" marL="0" rtl="0" algn="l">
              <a:spcBef>
                <a:spcPts val="0"/>
              </a:spcBef>
              <a:spcAft>
                <a:spcPts val="0"/>
              </a:spcAft>
              <a:buSzPts val="1600"/>
              <a:buNone/>
            </a:pPr>
            <a:r>
              <a:rPr lang="en-GB"/>
              <a:t>4 a score out of 10</a:t>
            </a:r>
            <a:endParaRPr/>
          </a:p>
          <a:p>
            <a:pPr indent="-241300" lvl="0" marL="342900" rtl="0" algn="l">
              <a:spcBef>
                <a:spcPts val="1000"/>
              </a:spcBef>
              <a:spcAft>
                <a:spcPts val="0"/>
              </a:spcAft>
              <a:buSzPts val="1600"/>
              <a:buNone/>
            </a:pPr>
            <a:r>
              <a:t/>
            </a:r>
            <a:endParaRPr/>
          </a:p>
        </p:txBody>
      </p:sp>
      <p:sp>
        <p:nvSpPr>
          <p:cNvPr id="183" name="Google Shape;183;p8"/>
          <p:cNvSpPr txBox="1"/>
          <p:nvPr>
            <p:ph idx="12" type="sldNum"/>
          </p:nvPr>
        </p:nvSpPr>
        <p:spPr>
          <a:xfrm>
            <a:off x="-1" y="6598218"/>
            <a:ext cx="564544" cy="250612"/>
          </a:xfrm>
          <a:prstGeom prst="rect">
            <a:avLst/>
          </a:prstGeom>
          <a:noFill/>
          <a:ln>
            <a:noFill/>
          </a:ln>
        </p:spPr>
        <p:txBody>
          <a:bodyPr anchorCtr="0" anchor="b" bIns="45700" lIns="91425" spcFirstLastPara="1" rIns="91425" wrap="square" tIns="45700">
            <a:noAutofit/>
          </a:bodyPr>
          <a:lstStyle/>
          <a:p>
            <a:pPr indent="0" lvl="0" marL="0" rtl="0" algn="ctr">
              <a:spcBef>
                <a:spcPts val="0"/>
              </a:spcBef>
              <a:spcAft>
                <a:spcPts val="0"/>
              </a:spcAft>
              <a:buClr>
                <a:schemeClr val="lt1"/>
              </a:buClr>
              <a:buSzPts val="1400"/>
              <a:buFont typeface="Century Gothic"/>
              <a:buNone/>
            </a:pPr>
            <a:fld id="{00000000-1234-1234-1234-123412341234}" type="slidenum">
              <a:rPr lang="en-GB"/>
              <a:t>‹#›</a:t>
            </a:fld>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 name="Shape 187"/>
        <p:cNvGrpSpPr/>
        <p:nvPr/>
      </p:nvGrpSpPr>
      <p:grpSpPr>
        <a:xfrm>
          <a:off x="0" y="0"/>
          <a:ext cx="0" cy="0"/>
          <a:chOff x="0" y="0"/>
          <a:chExt cx="0" cy="0"/>
        </a:xfrm>
      </p:grpSpPr>
      <p:sp>
        <p:nvSpPr>
          <p:cNvPr id="188" name="Google Shape;188;p9"/>
          <p:cNvSpPr txBox="1"/>
          <p:nvPr>
            <p:ph type="title"/>
          </p:nvPr>
        </p:nvSpPr>
        <p:spPr>
          <a:xfrm>
            <a:off x="188843" y="89452"/>
            <a:ext cx="7351247" cy="973971"/>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Clr>
                <a:schemeClr val="lt2"/>
              </a:buClr>
              <a:buSzPts val="3200"/>
              <a:buFont typeface="Century Gothic"/>
              <a:buNone/>
            </a:pPr>
            <a:r>
              <a:rPr lang="en-GB"/>
              <a:t>References</a:t>
            </a:r>
            <a:endParaRPr/>
          </a:p>
        </p:txBody>
      </p:sp>
      <p:sp>
        <p:nvSpPr>
          <p:cNvPr id="189" name="Google Shape;189;p9"/>
          <p:cNvSpPr txBox="1"/>
          <p:nvPr>
            <p:ph idx="1" type="body"/>
          </p:nvPr>
        </p:nvSpPr>
        <p:spPr>
          <a:xfrm>
            <a:off x="188107" y="1212574"/>
            <a:ext cx="8518571" cy="5416825"/>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SzPts val="1600"/>
              <a:buNone/>
            </a:pPr>
            <a:r>
              <a:rPr lang="en-GB"/>
              <a:t>The American Psychological Association</a:t>
            </a:r>
            <a:r>
              <a:rPr i="1" lang="en-GB"/>
              <a:t>.</a:t>
            </a:r>
            <a:r>
              <a:rPr lang="en-GB"/>
              <a:t> (2020). </a:t>
            </a:r>
            <a:r>
              <a:rPr i="1" lang="en-GB"/>
              <a:t>Publication manual of the American psychological association</a:t>
            </a:r>
            <a:r>
              <a:rPr lang="en-GB"/>
              <a:t> (7th ed.). American Psychological Association.</a:t>
            </a:r>
            <a:endParaRPr/>
          </a:p>
          <a:p>
            <a:pPr indent="0" lvl="0" marL="0" rtl="0" algn="l">
              <a:spcBef>
                <a:spcPts val="1000"/>
              </a:spcBef>
              <a:spcAft>
                <a:spcPts val="0"/>
              </a:spcAft>
              <a:buSzPts val="1600"/>
              <a:buNone/>
            </a:pPr>
            <a:r>
              <a:t/>
            </a:r>
            <a:endParaRPr/>
          </a:p>
        </p:txBody>
      </p:sp>
      <p:sp>
        <p:nvSpPr>
          <p:cNvPr id="190" name="Google Shape;190;p9"/>
          <p:cNvSpPr txBox="1"/>
          <p:nvPr>
            <p:ph idx="12" type="sldNum"/>
          </p:nvPr>
        </p:nvSpPr>
        <p:spPr>
          <a:xfrm>
            <a:off x="-1" y="6598218"/>
            <a:ext cx="564544" cy="250612"/>
          </a:xfrm>
          <a:prstGeom prst="rect">
            <a:avLst/>
          </a:prstGeom>
          <a:noFill/>
          <a:ln>
            <a:noFill/>
          </a:ln>
        </p:spPr>
        <p:txBody>
          <a:bodyPr anchorCtr="0" anchor="b" bIns="45700" lIns="91425" spcFirstLastPara="1" rIns="91425" wrap="square" tIns="45700">
            <a:noAutofit/>
          </a:bodyPr>
          <a:lstStyle/>
          <a:p>
            <a:pPr indent="0" lvl="0" marL="0" rtl="0" algn="ctr">
              <a:spcBef>
                <a:spcPts val="0"/>
              </a:spcBef>
              <a:spcAft>
                <a:spcPts val="0"/>
              </a:spcAft>
              <a:buClr>
                <a:schemeClr val="lt1"/>
              </a:buClr>
              <a:buSzPts val="1400"/>
              <a:buFont typeface="Century Gothic"/>
              <a:buNone/>
            </a:pPr>
            <a:fld id="{00000000-1234-1234-1234-123412341234}" type="slidenum">
              <a:rPr lang="en-GB"/>
              <a:t>‹#›</a:t>
            </a:fld>
            <a:endParaRPr/>
          </a:p>
        </p:txBody>
      </p:sp>
    </p:spTree>
  </p:cSld>
  <p:clrMapOvr>
    <a:masterClrMapping/>
  </p:clrMapOvr>
</p:sld>
</file>

<file path=ppt/theme/theme1.xml><?xml version="1.0" encoding="utf-8"?>
<a:theme xmlns:a="http://schemas.openxmlformats.org/drawingml/2006/main" xmlns:r="http://schemas.openxmlformats.org/officeDocument/2006/relationships" name="Ion">
  <a:themeElements>
    <a:clrScheme name="Ion">
      <a:dk1>
        <a:srgbClr val="000000"/>
      </a:dk1>
      <a:lt1>
        <a:srgbClr val="FFFFFF"/>
      </a:lt1>
      <a:dk2>
        <a:srgbClr val="1E5155"/>
      </a:dk2>
      <a:lt2>
        <a:srgbClr val="EBEBEB"/>
      </a:lt2>
      <a:accent1>
        <a:srgbClr val="B01513"/>
      </a:accent1>
      <a:accent2>
        <a:srgbClr val="EA6312"/>
      </a:accent2>
      <a:accent3>
        <a:srgbClr val="E6B729"/>
      </a:accent3>
      <a:accent4>
        <a:srgbClr val="6AAC90"/>
      </a:accent4>
      <a:accent5>
        <a:srgbClr val="5F9C9D"/>
      </a:accent5>
      <a:accent6>
        <a:srgbClr val="9E5E9B"/>
      </a:accent6>
      <a:hlink>
        <a:srgbClr val="58C1BA"/>
      </a:hlink>
      <a:folHlink>
        <a:srgbClr val="9DD0C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2022-01-10T07:05:52Z</dcterms:created>
  <dc:creator>RPM 18</dc:creator>
</cp:coreProperties>
</file>