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rtl="1" saveSubsetFonts="1">
  <p:sldMasterIdLst>
    <p:sldMasterId id="2147483648" r:id="rId1"/>
  </p:sldMasterIdLst>
  <p:notesMasterIdLst>
    <p:notesMasterId r:id="rId17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70" r:id="rId15"/>
    <p:sldId id="271" r:id="rId16"/>
  </p:sldIdLst>
  <p:sldSz cx="12192000" cy="6858000"/>
  <p:notesSz cx="6858000" cy="9144000"/>
  <p:defaultTextStyle>
    <a:defPPr>
      <a:defRPr lang="ar-SA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165FF"/>
    <a:srgbClr val="9900FF"/>
    <a:srgbClr val="FFAB7C"/>
    <a:srgbClr val="FFF26B"/>
    <a:srgbClr val="0070C0"/>
    <a:srgbClr val="7030A0"/>
    <a:srgbClr val="00B050"/>
    <a:srgbClr val="ED7D31"/>
    <a:srgbClr val="FF0000"/>
    <a:srgbClr val="295A9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85383" autoAdjust="0"/>
    <p:restoredTop sz="93504" autoAdjust="0"/>
  </p:normalViewPr>
  <p:slideViewPr>
    <p:cSldViewPr snapToGrid="0">
      <p:cViewPr varScale="1">
        <p:scale>
          <a:sx n="82" d="100"/>
          <a:sy n="82" d="100"/>
        </p:scale>
        <p:origin x="96" y="64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رأس 1"/>
          <p:cNvSpPr>
            <a:spLocks noGrp="1"/>
          </p:cNvSpPr>
          <p:nvPr>
            <p:ph type="hdr" sz="quarter"/>
          </p:nvPr>
        </p:nvSpPr>
        <p:spPr>
          <a:xfrm>
            <a:off x="388620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r">
              <a:defRPr sz="1200"/>
            </a:lvl1pPr>
          </a:lstStyle>
          <a:p>
            <a:endParaRPr lang="ar-SA"/>
          </a:p>
        </p:txBody>
      </p:sp>
      <p:sp>
        <p:nvSpPr>
          <p:cNvPr id="3" name="عنصر نائب للتاريخ 2"/>
          <p:cNvSpPr>
            <a:spLocks noGrp="1"/>
          </p:cNvSpPr>
          <p:nvPr>
            <p:ph type="dt" idx="1"/>
          </p:nvPr>
        </p:nvSpPr>
        <p:spPr>
          <a:xfrm>
            <a:off x="1588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l">
              <a:defRPr sz="1200"/>
            </a:lvl1pPr>
          </a:lstStyle>
          <a:p>
            <a:fld id="{A4F578A5-B4C4-4EE9-A477-60EE1A1586A7}" type="datetimeFigureOut">
              <a:rPr lang="ar-SA" smtClean="0"/>
              <a:t>01/03/1446</a:t>
            </a:fld>
            <a:endParaRPr lang="ar-SA"/>
          </a:p>
        </p:txBody>
      </p:sp>
      <p:sp>
        <p:nvSpPr>
          <p:cNvPr id="4" name="عنصر نائب لصورة الشريحة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1" anchor="ctr"/>
          <a:lstStyle/>
          <a:p>
            <a:endParaRPr lang="ar-SA"/>
          </a:p>
        </p:txBody>
      </p:sp>
      <p:sp>
        <p:nvSpPr>
          <p:cNvPr id="5" name="عنصر نائب للملاحظات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1"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</a:p>
        </p:txBody>
      </p:sp>
      <p:sp>
        <p:nvSpPr>
          <p:cNvPr id="6" name="عنصر نائب للتذييل 5"/>
          <p:cNvSpPr>
            <a:spLocks noGrp="1"/>
          </p:cNvSpPr>
          <p:nvPr>
            <p:ph type="ftr" sz="quarter" idx="4"/>
          </p:nvPr>
        </p:nvSpPr>
        <p:spPr>
          <a:xfrm>
            <a:off x="388620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r">
              <a:defRPr sz="1200"/>
            </a:lvl1pPr>
          </a:lstStyle>
          <a:p>
            <a:endParaRPr lang="ar-SA"/>
          </a:p>
        </p:txBody>
      </p:sp>
      <p:sp>
        <p:nvSpPr>
          <p:cNvPr id="7" name="عنصر نائب لرقم الشريحة 6"/>
          <p:cNvSpPr>
            <a:spLocks noGrp="1"/>
          </p:cNvSpPr>
          <p:nvPr>
            <p:ph type="sldNum" sz="quarter" idx="5"/>
          </p:nvPr>
        </p:nvSpPr>
        <p:spPr>
          <a:xfrm>
            <a:off x="1588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l">
              <a:defRPr sz="1200"/>
            </a:lvl1pPr>
          </a:lstStyle>
          <a:p>
            <a:fld id="{AD6A4AC3-DB4B-4FCC-9DC4-93D0D49D7DF3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13140901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صورة الشريحة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عنصر نائب للملاحظات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ar-SA" dirty="0"/>
          </a:p>
        </p:txBody>
      </p:sp>
      <p:sp>
        <p:nvSpPr>
          <p:cNvPr id="4" name="عنصر نائب لرقم الشريحة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D6A4AC3-DB4B-4FCC-9DC4-93D0D49D7DF3}" type="slidenum">
              <a:rPr lang="ar-SA" smtClean="0"/>
              <a:t>5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90254800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شريحة عنو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id="{E061F55C-97B8-14D8-AAA1-51E5AECC03F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ar-SA"/>
              <a:t>انقر لتحرير نمط عنوان الشكل الرئيسي</a:t>
            </a:r>
          </a:p>
        </p:txBody>
      </p:sp>
      <p:sp>
        <p:nvSpPr>
          <p:cNvPr id="3" name="عنوان فرعي 2">
            <a:extLst>
              <a:ext uri="{FF2B5EF4-FFF2-40B4-BE49-F238E27FC236}">
                <a16:creationId xmlns:a16="http://schemas.microsoft.com/office/drawing/2014/main" id="{3099E2C4-B228-0DB3-5F70-93F1BAE723E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ar-SA"/>
              <a:t>انقر لتحرير نمط العنوان الفرعي للشكل الرئيسي</a:t>
            </a:r>
          </a:p>
        </p:txBody>
      </p:sp>
      <p:sp>
        <p:nvSpPr>
          <p:cNvPr id="4" name="عنصر نائب للتاريخ 3">
            <a:extLst>
              <a:ext uri="{FF2B5EF4-FFF2-40B4-BE49-F238E27FC236}">
                <a16:creationId xmlns:a16="http://schemas.microsoft.com/office/drawing/2014/main" id="{DE87D210-ED43-40D4-6D6E-F9F8C466C95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B542BD-29F7-448F-B291-DE0659A7D2F2}" type="uaqdatetime1">
              <a:rPr lang="ar-SA" smtClean="0"/>
              <a:t>01/03/1446</a:t>
            </a:fld>
            <a:endParaRPr lang="ar-SA"/>
          </a:p>
        </p:txBody>
      </p:sp>
      <p:sp>
        <p:nvSpPr>
          <p:cNvPr id="5" name="عنصر نائب للتذييل 4">
            <a:extLst>
              <a:ext uri="{FF2B5EF4-FFF2-40B4-BE49-F238E27FC236}">
                <a16:creationId xmlns:a16="http://schemas.microsoft.com/office/drawing/2014/main" id="{8CA99C81-A5D2-CFD2-DFEF-A684E3B254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>
            <a:extLst>
              <a:ext uri="{FF2B5EF4-FFF2-40B4-BE49-F238E27FC236}">
                <a16:creationId xmlns:a16="http://schemas.microsoft.com/office/drawing/2014/main" id="{678498A2-0C94-23F8-2AA7-7802CB4CCF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A2AAD9-6D4A-4784-9E2F-659133D448B1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347800432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عنوان ومحتو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id="{A3713382-71CE-0D18-34DC-FB489AA319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/>
              <a:t>انقر لتحرير نمط عنوان الشكل الرئيسي</a:t>
            </a:r>
          </a:p>
        </p:txBody>
      </p:sp>
      <p:sp>
        <p:nvSpPr>
          <p:cNvPr id="3" name="عنصر نائب للمحتوى 2">
            <a:extLst>
              <a:ext uri="{FF2B5EF4-FFF2-40B4-BE49-F238E27FC236}">
                <a16:creationId xmlns:a16="http://schemas.microsoft.com/office/drawing/2014/main" id="{F82AA7C8-A549-549C-5822-D3AF971DFBE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</a:p>
        </p:txBody>
      </p:sp>
      <p:sp>
        <p:nvSpPr>
          <p:cNvPr id="4" name="عنصر نائب للتاريخ 3">
            <a:extLst>
              <a:ext uri="{FF2B5EF4-FFF2-40B4-BE49-F238E27FC236}">
                <a16:creationId xmlns:a16="http://schemas.microsoft.com/office/drawing/2014/main" id="{22898458-6BC4-85C2-B9DC-03BBDD8381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28BD67-5379-40EA-AF24-E4D3680BF6E5}" type="uaqdatetime1">
              <a:rPr lang="ar-SA" smtClean="0"/>
              <a:t>01/03/1446</a:t>
            </a:fld>
            <a:endParaRPr lang="ar-SA"/>
          </a:p>
        </p:txBody>
      </p:sp>
      <p:sp>
        <p:nvSpPr>
          <p:cNvPr id="5" name="عنصر نائب للتذييل 4">
            <a:extLst>
              <a:ext uri="{FF2B5EF4-FFF2-40B4-BE49-F238E27FC236}">
                <a16:creationId xmlns:a16="http://schemas.microsoft.com/office/drawing/2014/main" id="{E3899841-6CB0-AB2C-E2C0-D404915227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>
            <a:extLst>
              <a:ext uri="{FF2B5EF4-FFF2-40B4-BE49-F238E27FC236}">
                <a16:creationId xmlns:a16="http://schemas.microsoft.com/office/drawing/2014/main" id="{A73849C3-1D16-7837-BF9E-A5A19EE0A7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A2AAD9-6D4A-4784-9E2F-659133D448B1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65358592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عنوان المقط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id="{8A5B5188-0E11-E9A6-BBBC-D5025F1689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ar-SA"/>
              <a:t>انقر لتحرير نمط عنوان الشكل الرئيسي</a:t>
            </a:r>
          </a:p>
        </p:txBody>
      </p:sp>
      <p:sp>
        <p:nvSpPr>
          <p:cNvPr id="3" name="عنصر نائب للنص 2">
            <a:extLst>
              <a:ext uri="{FF2B5EF4-FFF2-40B4-BE49-F238E27FC236}">
                <a16:creationId xmlns:a16="http://schemas.microsoft.com/office/drawing/2014/main" id="{9B944E96-98C2-00E9-4AE2-998973D5725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4" name="عنصر نائب للتاريخ 3">
            <a:extLst>
              <a:ext uri="{FF2B5EF4-FFF2-40B4-BE49-F238E27FC236}">
                <a16:creationId xmlns:a16="http://schemas.microsoft.com/office/drawing/2014/main" id="{42C7CF9A-FA99-730A-B046-5B636E2C7F8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7238F5-F81A-4028-8EB9-1C6785261935}" type="uaqdatetime1">
              <a:rPr lang="ar-SA" smtClean="0"/>
              <a:t>01/03/1446</a:t>
            </a:fld>
            <a:endParaRPr lang="ar-SA"/>
          </a:p>
        </p:txBody>
      </p:sp>
      <p:sp>
        <p:nvSpPr>
          <p:cNvPr id="5" name="عنصر نائب للتذييل 4">
            <a:extLst>
              <a:ext uri="{FF2B5EF4-FFF2-40B4-BE49-F238E27FC236}">
                <a16:creationId xmlns:a16="http://schemas.microsoft.com/office/drawing/2014/main" id="{DCA4689A-4593-F7DC-4749-638A6A898B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>
            <a:extLst>
              <a:ext uri="{FF2B5EF4-FFF2-40B4-BE49-F238E27FC236}">
                <a16:creationId xmlns:a16="http://schemas.microsoft.com/office/drawing/2014/main" id="{1EAE298B-87B9-D2F1-A05A-8E5D9883C8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A2AAD9-6D4A-4784-9E2F-659133D448B1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413260242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محتو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id="{2ADA09D7-ECC2-7844-3348-D3B5483222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/>
              <a:t>انقر لتحرير نمط عنوان الشكل الرئيسي</a:t>
            </a:r>
          </a:p>
        </p:txBody>
      </p:sp>
      <p:sp>
        <p:nvSpPr>
          <p:cNvPr id="3" name="عنصر نائب للمحتوى 2">
            <a:extLst>
              <a:ext uri="{FF2B5EF4-FFF2-40B4-BE49-F238E27FC236}">
                <a16:creationId xmlns:a16="http://schemas.microsoft.com/office/drawing/2014/main" id="{CF2457BA-EA00-A8D4-3630-FB7A1CAED26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</a:p>
        </p:txBody>
      </p:sp>
      <p:sp>
        <p:nvSpPr>
          <p:cNvPr id="4" name="عنصر نائب للمحتوى 3">
            <a:extLst>
              <a:ext uri="{FF2B5EF4-FFF2-40B4-BE49-F238E27FC236}">
                <a16:creationId xmlns:a16="http://schemas.microsoft.com/office/drawing/2014/main" id="{D38F6E49-3E0A-6BFA-2132-73ACE353FCF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</a:p>
        </p:txBody>
      </p:sp>
      <p:sp>
        <p:nvSpPr>
          <p:cNvPr id="5" name="عنصر نائب للتاريخ 4">
            <a:extLst>
              <a:ext uri="{FF2B5EF4-FFF2-40B4-BE49-F238E27FC236}">
                <a16:creationId xmlns:a16="http://schemas.microsoft.com/office/drawing/2014/main" id="{FA1072E3-E44D-B397-925B-877A4797BDC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41F03D-7477-4CD4-AA85-C6EED978990D}" type="uaqdatetime1">
              <a:rPr lang="ar-SA" smtClean="0"/>
              <a:t>01/03/1446</a:t>
            </a:fld>
            <a:endParaRPr lang="ar-SA"/>
          </a:p>
        </p:txBody>
      </p:sp>
      <p:sp>
        <p:nvSpPr>
          <p:cNvPr id="6" name="عنصر نائب للتذييل 5">
            <a:extLst>
              <a:ext uri="{FF2B5EF4-FFF2-40B4-BE49-F238E27FC236}">
                <a16:creationId xmlns:a16="http://schemas.microsoft.com/office/drawing/2014/main" id="{4386160A-4F9F-5CB0-AB56-08D5682412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عنصر نائب لرقم الشريحة 6">
            <a:extLst>
              <a:ext uri="{FF2B5EF4-FFF2-40B4-BE49-F238E27FC236}">
                <a16:creationId xmlns:a16="http://schemas.microsoft.com/office/drawing/2014/main" id="{4B5FBAD8-EBD4-4EB6-865D-BE97FFFFB2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A2AAD9-6D4A-4784-9E2F-659133D448B1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253570118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مقارن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id="{BB26B309-0168-86AD-A08D-09E915D82C1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ar-SA"/>
              <a:t>انقر لتحرير نمط عنوان الشكل الرئيسي</a:t>
            </a:r>
          </a:p>
        </p:txBody>
      </p:sp>
      <p:sp>
        <p:nvSpPr>
          <p:cNvPr id="3" name="عنصر نائب للنص 2">
            <a:extLst>
              <a:ext uri="{FF2B5EF4-FFF2-40B4-BE49-F238E27FC236}">
                <a16:creationId xmlns:a16="http://schemas.microsoft.com/office/drawing/2014/main" id="{653AFB92-64E6-2F20-332A-8F56AFF43CC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4" name="عنصر نائب للمحتوى 3">
            <a:extLst>
              <a:ext uri="{FF2B5EF4-FFF2-40B4-BE49-F238E27FC236}">
                <a16:creationId xmlns:a16="http://schemas.microsoft.com/office/drawing/2014/main" id="{02467E0A-5161-B9E0-677E-8800C77B621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</a:p>
        </p:txBody>
      </p:sp>
      <p:sp>
        <p:nvSpPr>
          <p:cNvPr id="5" name="عنصر نائب للنص 4">
            <a:extLst>
              <a:ext uri="{FF2B5EF4-FFF2-40B4-BE49-F238E27FC236}">
                <a16:creationId xmlns:a16="http://schemas.microsoft.com/office/drawing/2014/main" id="{20F58759-A86A-3714-8364-13711A6C7C5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6" name="عنصر نائب للمحتوى 5">
            <a:extLst>
              <a:ext uri="{FF2B5EF4-FFF2-40B4-BE49-F238E27FC236}">
                <a16:creationId xmlns:a16="http://schemas.microsoft.com/office/drawing/2014/main" id="{360A424A-7289-6B60-F073-D57B34210C6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</a:p>
        </p:txBody>
      </p:sp>
      <p:sp>
        <p:nvSpPr>
          <p:cNvPr id="7" name="عنصر نائب للتاريخ 6">
            <a:extLst>
              <a:ext uri="{FF2B5EF4-FFF2-40B4-BE49-F238E27FC236}">
                <a16:creationId xmlns:a16="http://schemas.microsoft.com/office/drawing/2014/main" id="{99D373C7-4E47-2412-EC30-54EFD81B8CB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1B388E-2D60-4A73-B1DD-DCCB493ECAC0}" type="uaqdatetime1">
              <a:rPr lang="ar-SA" smtClean="0"/>
              <a:t>01/03/1446</a:t>
            </a:fld>
            <a:endParaRPr lang="ar-SA"/>
          </a:p>
        </p:txBody>
      </p:sp>
      <p:sp>
        <p:nvSpPr>
          <p:cNvPr id="8" name="عنصر نائب للتذييل 7">
            <a:extLst>
              <a:ext uri="{FF2B5EF4-FFF2-40B4-BE49-F238E27FC236}">
                <a16:creationId xmlns:a16="http://schemas.microsoft.com/office/drawing/2014/main" id="{C511837F-1517-9498-F008-2ACBC75D0A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9" name="عنصر نائب لرقم الشريحة 8">
            <a:extLst>
              <a:ext uri="{FF2B5EF4-FFF2-40B4-BE49-F238E27FC236}">
                <a16:creationId xmlns:a16="http://schemas.microsoft.com/office/drawing/2014/main" id="{78D74E70-F827-729E-9C59-45DEAE2BD0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A2AAD9-6D4A-4784-9E2F-659133D448B1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116956824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عنوان فق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id="{350176D6-F61B-DD5E-931D-D160F4DA0B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/>
              <a:t>انقر لتحرير نمط عنوان الشكل الرئيسي</a:t>
            </a:r>
          </a:p>
        </p:txBody>
      </p:sp>
      <p:sp>
        <p:nvSpPr>
          <p:cNvPr id="3" name="عنصر نائب للتاريخ 2">
            <a:extLst>
              <a:ext uri="{FF2B5EF4-FFF2-40B4-BE49-F238E27FC236}">
                <a16:creationId xmlns:a16="http://schemas.microsoft.com/office/drawing/2014/main" id="{3A1C4C5D-6955-BC8E-42B5-4B4CB54C40E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23A2C5-28D0-44F5-ABD8-D252E45A0C9A}" type="uaqdatetime1">
              <a:rPr lang="ar-SA" smtClean="0"/>
              <a:t>01/03/1446</a:t>
            </a:fld>
            <a:endParaRPr lang="ar-SA"/>
          </a:p>
        </p:txBody>
      </p:sp>
      <p:sp>
        <p:nvSpPr>
          <p:cNvPr id="4" name="عنصر نائب للتذييل 3">
            <a:extLst>
              <a:ext uri="{FF2B5EF4-FFF2-40B4-BE49-F238E27FC236}">
                <a16:creationId xmlns:a16="http://schemas.microsoft.com/office/drawing/2014/main" id="{81F5AB88-1643-306F-7A11-EAAF24AB33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5" name="عنصر نائب لرقم الشريحة 4">
            <a:extLst>
              <a:ext uri="{FF2B5EF4-FFF2-40B4-BE49-F238E27FC236}">
                <a16:creationId xmlns:a16="http://schemas.microsoft.com/office/drawing/2014/main" id="{68833305-9B7B-03A3-A8B4-3101B5A837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A2AAD9-6D4A-4784-9E2F-659133D448B1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219927936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فار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تاريخ 1">
            <a:extLst>
              <a:ext uri="{FF2B5EF4-FFF2-40B4-BE49-F238E27FC236}">
                <a16:creationId xmlns:a16="http://schemas.microsoft.com/office/drawing/2014/main" id="{02624237-CBDF-4377-9935-EF98BBE2380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DAD8D4-B4DE-4671-AB51-32718BAA1709}" type="uaqdatetime1">
              <a:rPr lang="ar-SA" smtClean="0"/>
              <a:t>01/03/1446</a:t>
            </a:fld>
            <a:endParaRPr lang="ar-SA"/>
          </a:p>
        </p:txBody>
      </p:sp>
      <p:sp>
        <p:nvSpPr>
          <p:cNvPr id="3" name="عنصر نائب للتذييل 2">
            <a:extLst>
              <a:ext uri="{FF2B5EF4-FFF2-40B4-BE49-F238E27FC236}">
                <a16:creationId xmlns:a16="http://schemas.microsoft.com/office/drawing/2014/main" id="{FAE20C34-ECFD-ED95-032D-B8850B451E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4" name="عنصر نائب لرقم الشريحة 3">
            <a:extLst>
              <a:ext uri="{FF2B5EF4-FFF2-40B4-BE49-F238E27FC236}">
                <a16:creationId xmlns:a16="http://schemas.microsoft.com/office/drawing/2014/main" id="{343CB35D-1A38-BEA0-D7C4-0AA3D1FB9E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A2AAD9-6D4A-4784-9E2F-659133D448B1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247648852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محتوى مع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id="{BE1B9C29-F2E6-A7EF-646B-BA19529CDD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ar-SA"/>
              <a:t>انقر لتحرير نمط عنوان الشكل الرئيسي</a:t>
            </a:r>
          </a:p>
        </p:txBody>
      </p:sp>
      <p:sp>
        <p:nvSpPr>
          <p:cNvPr id="3" name="عنصر نائب للمحتوى 2">
            <a:extLst>
              <a:ext uri="{FF2B5EF4-FFF2-40B4-BE49-F238E27FC236}">
                <a16:creationId xmlns:a16="http://schemas.microsoft.com/office/drawing/2014/main" id="{ACDEDBEB-69AD-0B4B-C5CA-405DEBDEEE7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</a:p>
        </p:txBody>
      </p:sp>
      <p:sp>
        <p:nvSpPr>
          <p:cNvPr id="4" name="عنصر نائب للنص 3">
            <a:extLst>
              <a:ext uri="{FF2B5EF4-FFF2-40B4-BE49-F238E27FC236}">
                <a16:creationId xmlns:a16="http://schemas.microsoft.com/office/drawing/2014/main" id="{64D04FAB-E303-83B2-7EF5-60933785636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5" name="عنصر نائب للتاريخ 4">
            <a:extLst>
              <a:ext uri="{FF2B5EF4-FFF2-40B4-BE49-F238E27FC236}">
                <a16:creationId xmlns:a16="http://schemas.microsoft.com/office/drawing/2014/main" id="{0D74DA59-09A1-F8EF-8348-29A65488CDE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804D8E-4B77-4F03-8D55-91F42821E01F}" type="uaqdatetime1">
              <a:rPr lang="ar-SA" smtClean="0"/>
              <a:t>01/03/1446</a:t>
            </a:fld>
            <a:endParaRPr lang="ar-SA"/>
          </a:p>
        </p:txBody>
      </p:sp>
      <p:sp>
        <p:nvSpPr>
          <p:cNvPr id="6" name="عنصر نائب للتذييل 5">
            <a:extLst>
              <a:ext uri="{FF2B5EF4-FFF2-40B4-BE49-F238E27FC236}">
                <a16:creationId xmlns:a16="http://schemas.microsoft.com/office/drawing/2014/main" id="{9E481466-21D8-CBD5-4270-8CC6824813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عنصر نائب لرقم الشريحة 6">
            <a:extLst>
              <a:ext uri="{FF2B5EF4-FFF2-40B4-BE49-F238E27FC236}">
                <a16:creationId xmlns:a16="http://schemas.microsoft.com/office/drawing/2014/main" id="{3F66E18C-3F6E-2155-C538-39EE0BE758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A2AAD9-6D4A-4784-9E2F-659133D448B1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231795889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صورة مع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id="{993D4EF1-95D6-E558-779E-CDED9DB4E3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ar-SA"/>
              <a:t>انقر لتحرير نمط عنوان الشكل الرئيسي</a:t>
            </a:r>
          </a:p>
        </p:txBody>
      </p:sp>
      <p:sp>
        <p:nvSpPr>
          <p:cNvPr id="3" name="عنصر نائب للصورة 2">
            <a:extLst>
              <a:ext uri="{FF2B5EF4-FFF2-40B4-BE49-F238E27FC236}">
                <a16:creationId xmlns:a16="http://schemas.microsoft.com/office/drawing/2014/main" id="{2FC56587-1DDC-D28F-9E70-4A1B7D174DD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ar-SA"/>
          </a:p>
        </p:txBody>
      </p:sp>
      <p:sp>
        <p:nvSpPr>
          <p:cNvPr id="4" name="عنصر نائب للنص 3">
            <a:extLst>
              <a:ext uri="{FF2B5EF4-FFF2-40B4-BE49-F238E27FC236}">
                <a16:creationId xmlns:a16="http://schemas.microsoft.com/office/drawing/2014/main" id="{E823D375-ABCB-EBE0-7E63-BEB9CD44F2E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5" name="عنصر نائب للتاريخ 4">
            <a:extLst>
              <a:ext uri="{FF2B5EF4-FFF2-40B4-BE49-F238E27FC236}">
                <a16:creationId xmlns:a16="http://schemas.microsoft.com/office/drawing/2014/main" id="{24BF47E6-6449-147A-A898-1B0C80EBA1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FC7E7D-9C38-49D7-A19E-2A26D3B805E9}" type="uaqdatetime1">
              <a:rPr lang="ar-SA" smtClean="0"/>
              <a:t>01/03/1446</a:t>
            </a:fld>
            <a:endParaRPr lang="ar-SA"/>
          </a:p>
        </p:txBody>
      </p:sp>
      <p:sp>
        <p:nvSpPr>
          <p:cNvPr id="6" name="عنصر نائب للتذييل 5">
            <a:extLst>
              <a:ext uri="{FF2B5EF4-FFF2-40B4-BE49-F238E27FC236}">
                <a16:creationId xmlns:a16="http://schemas.microsoft.com/office/drawing/2014/main" id="{B4BA1CD3-8860-D4CE-421B-EF113A3748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7" name="عنصر نائب لرقم الشريحة 6">
            <a:extLst>
              <a:ext uri="{FF2B5EF4-FFF2-40B4-BE49-F238E27FC236}">
                <a16:creationId xmlns:a16="http://schemas.microsoft.com/office/drawing/2014/main" id="{CC893CEB-FD56-9692-5D98-E94ECE1E04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A2AAD9-6D4A-4784-9E2F-659133D448B1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66424951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عنوان ونص عمود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id="{5A1D3D42-DD7C-F110-65DA-3A8485935A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/>
              <a:t>انقر لتحرير نمط عنوان الشكل الرئيسي</a:t>
            </a:r>
          </a:p>
        </p:txBody>
      </p:sp>
      <p:sp>
        <p:nvSpPr>
          <p:cNvPr id="3" name="عنصر نائب للعنوان العمودي 2">
            <a:extLst>
              <a:ext uri="{FF2B5EF4-FFF2-40B4-BE49-F238E27FC236}">
                <a16:creationId xmlns:a16="http://schemas.microsoft.com/office/drawing/2014/main" id="{D2FE4758-BC71-2566-6D0E-EECF5E09A00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</a:p>
        </p:txBody>
      </p:sp>
      <p:sp>
        <p:nvSpPr>
          <p:cNvPr id="4" name="عنصر نائب للتاريخ 3">
            <a:extLst>
              <a:ext uri="{FF2B5EF4-FFF2-40B4-BE49-F238E27FC236}">
                <a16:creationId xmlns:a16="http://schemas.microsoft.com/office/drawing/2014/main" id="{49197767-2982-CED5-E4C6-A8A3BAE83E9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9A6EE6B-D56A-4FF7-8FC7-A27B7CD9E1DB}" type="uaqdatetime1">
              <a:rPr lang="ar-SA" smtClean="0"/>
              <a:t>01/03/1446</a:t>
            </a:fld>
            <a:endParaRPr lang="ar-SA"/>
          </a:p>
        </p:txBody>
      </p:sp>
      <p:sp>
        <p:nvSpPr>
          <p:cNvPr id="5" name="عنصر نائب للتذييل 4">
            <a:extLst>
              <a:ext uri="{FF2B5EF4-FFF2-40B4-BE49-F238E27FC236}">
                <a16:creationId xmlns:a16="http://schemas.microsoft.com/office/drawing/2014/main" id="{4DFA5481-8044-E4A8-1432-42668131FB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>
            <a:extLst>
              <a:ext uri="{FF2B5EF4-FFF2-40B4-BE49-F238E27FC236}">
                <a16:creationId xmlns:a16="http://schemas.microsoft.com/office/drawing/2014/main" id="{937A786F-7F3F-3570-686F-58D6339935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A2AAD9-6D4A-4784-9E2F-659133D448B1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372858253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عنوان ونص عمود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عمودي 1">
            <a:extLst>
              <a:ext uri="{FF2B5EF4-FFF2-40B4-BE49-F238E27FC236}">
                <a16:creationId xmlns:a16="http://schemas.microsoft.com/office/drawing/2014/main" id="{1F68EFF6-A90D-54DB-3DE2-E73067EFB13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ar-SA"/>
              <a:t>انقر لتحرير نمط عنوان الشكل الرئيسي</a:t>
            </a:r>
          </a:p>
        </p:txBody>
      </p:sp>
      <p:sp>
        <p:nvSpPr>
          <p:cNvPr id="3" name="عنصر نائب للعنوان العمودي 2">
            <a:extLst>
              <a:ext uri="{FF2B5EF4-FFF2-40B4-BE49-F238E27FC236}">
                <a16:creationId xmlns:a16="http://schemas.microsoft.com/office/drawing/2014/main" id="{B4AC4DD4-E48F-F3D1-FE4E-5546DCA62C4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</a:p>
        </p:txBody>
      </p:sp>
      <p:sp>
        <p:nvSpPr>
          <p:cNvPr id="4" name="عنصر نائب للتاريخ 3">
            <a:extLst>
              <a:ext uri="{FF2B5EF4-FFF2-40B4-BE49-F238E27FC236}">
                <a16:creationId xmlns:a16="http://schemas.microsoft.com/office/drawing/2014/main" id="{5817FDFE-DDB5-1393-9E0F-64E337CFAC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B5517D-6876-47E9-939A-4F8C969C7939}" type="uaqdatetime1">
              <a:rPr lang="ar-SA" smtClean="0"/>
              <a:t>01/03/1446</a:t>
            </a:fld>
            <a:endParaRPr lang="ar-SA"/>
          </a:p>
        </p:txBody>
      </p:sp>
      <p:sp>
        <p:nvSpPr>
          <p:cNvPr id="5" name="عنصر نائب للتذييل 4">
            <a:extLst>
              <a:ext uri="{FF2B5EF4-FFF2-40B4-BE49-F238E27FC236}">
                <a16:creationId xmlns:a16="http://schemas.microsoft.com/office/drawing/2014/main" id="{F94BE966-B508-E36B-9025-2D387AF6FA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A"/>
          </a:p>
        </p:txBody>
      </p:sp>
      <p:sp>
        <p:nvSpPr>
          <p:cNvPr id="6" name="عنصر نائب لرقم الشريحة 5">
            <a:extLst>
              <a:ext uri="{FF2B5EF4-FFF2-40B4-BE49-F238E27FC236}">
                <a16:creationId xmlns:a16="http://schemas.microsoft.com/office/drawing/2014/main" id="{785A9BAA-2091-BF7C-7514-49123B79D9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A2AAD9-6D4A-4784-9E2F-659133D448B1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234926186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عنوان 1">
            <a:extLst>
              <a:ext uri="{FF2B5EF4-FFF2-40B4-BE49-F238E27FC236}">
                <a16:creationId xmlns:a16="http://schemas.microsoft.com/office/drawing/2014/main" id="{17AA0F0A-9EBD-2560-32D4-4A862A8B21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1" anchor="ctr">
            <a:normAutofit/>
          </a:bodyPr>
          <a:lstStyle/>
          <a:p>
            <a:r>
              <a:rPr lang="ar-SA"/>
              <a:t>انقر لتحرير نمط عنوان الشكل الرئيسي</a:t>
            </a:r>
          </a:p>
        </p:txBody>
      </p:sp>
      <p:sp>
        <p:nvSpPr>
          <p:cNvPr id="3" name="عنصر نائب للنص 2">
            <a:extLst>
              <a:ext uri="{FF2B5EF4-FFF2-40B4-BE49-F238E27FC236}">
                <a16:creationId xmlns:a16="http://schemas.microsoft.com/office/drawing/2014/main" id="{ADD4EF16-DBBE-0E64-30B1-BF7EFC99EE9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</a:p>
        </p:txBody>
      </p:sp>
      <p:sp>
        <p:nvSpPr>
          <p:cNvPr id="4" name="عنصر نائب للتاريخ 3">
            <a:extLst>
              <a:ext uri="{FF2B5EF4-FFF2-40B4-BE49-F238E27FC236}">
                <a16:creationId xmlns:a16="http://schemas.microsoft.com/office/drawing/2014/main" id="{D020B82F-B785-BAA0-12F3-6FD99EDCB34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4E9B613-7B03-4BCF-A572-50AFFBAFF171}" type="uaqdatetime1">
              <a:rPr lang="ar-SA" smtClean="0"/>
              <a:t>01/03/1446</a:t>
            </a:fld>
            <a:endParaRPr lang="ar-SA"/>
          </a:p>
        </p:txBody>
      </p:sp>
      <p:sp>
        <p:nvSpPr>
          <p:cNvPr id="5" name="عنصر نائب للتذييل 4">
            <a:extLst>
              <a:ext uri="{FF2B5EF4-FFF2-40B4-BE49-F238E27FC236}">
                <a16:creationId xmlns:a16="http://schemas.microsoft.com/office/drawing/2014/main" id="{E0BAF2CD-82EC-B380-8A1C-7B1674112A7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ar-SA"/>
          </a:p>
        </p:txBody>
      </p:sp>
      <p:sp>
        <p:nvSpPr>
          <p:cNvPr id="6" name="عنصر نائب لرقم الشريحة 5">
            <a:extLst>
              <a:ext uri="{FF2B5EF4-FFF2-40B4-BE49-F238E27FC236}">
                <a16:creationId xmlns:a16="http://schemas.microsoft.com/office/drawing/2014/main" id="{088F3D23-588E-BDD4-6759-99FA31C531A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3A2AAD9-6D4A-4784-9E2F-659133D448B1}" type="slidenum">
              <a:rPr lang="ar-SA" smtClean="0"/>
              <a:t>‹#›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100612450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r" defTabSz="914400" rtl="1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r" defTabSz="914400" rtl="1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ar-SA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emf"/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emf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emf"/><Relationship Id="rId3" Type="http://schemas.openxmlformats.org/officeDocument/2006/relationships/image" Target="../media/image6.emf"/><Relationship Id="rId7" Type="http://schemas.openxmlformats.org/officeDocument/2006/relationships/image" Target="../media/image10.em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emf"/><Relationship Id="rId5" Type="http://schemas.openxmlformats.org/officeDocument/2006/relationships/image" Target="../media/image8.emf"/><Relationship Id="rId4" Type="http://schemas.openxmlformats.org/officeDocument/2006/relationships/image" Target="../media/image7.emf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emf"/><Relationship Id="rId2" Type="http://schemas.openxmlformats.org/officeDocument/2006/relationships/image" Target="../media/image12.em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emf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emf"/><Relationship Id="rId2" Type="http://schemas.openxmlformats.org/officeDocument/2006/relationships/image" Target="../media/image15.emf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png"/><Relationship Id="rId13" Type="http://schemas.openxmlformats.org/officeDocument/2006/relationships/image" Target="../media/image26.emf"/><Relationship Id="rId3" Type="http://schemas.openxmlformats.org/officeDocument/2006/relationships/image" Target="../media/image14.emf"/><Relationship Id="rId7" Type="http://schemas.openxmlformats.org/officeDocument/2006/relationships/image" Target="../media/image20.emf"/><Relationship Id="rId12" Type="http://schemas.openxmlformats.org/officeDocument/2006/relationships/image" Target="../media/image25.emf"/><Relationship Id="rId2" Type="http://schemas.openxmlformats.org/officeDocument/2006/relationships/image" Target="../media/image12.em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9.emf"/><Relationship Id="rId11" Type="http://schemas.openxmlformats.org/officeDocument/2006/relationships/image" Target="../media/image24.emf"/><Relationship Id="rId5" Type="http://schemas.openxmlformats.org/officeDocument/2006/relationships/image" Target="../media/image18.png"/><Relationship Id="rId10" Type="http://schemas.openxmlformats.org/officeDocument/2006/relationships/image" Target="../media/image23.emf"/><Relationship Id="rId4" Type="http://schemas.openxmlformats.org/officeDocument/2006/relationships/image" Target="../media/image17.emf"/><Relationship Id="rId9" Type="http://schemas.openxmlformats.org/officeDocument/2006/relationships/image" Target="../media/image22.emf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emf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emf"/><Relationship Id="rId3" Type="http://schemas.openxmlformats.org/officeDocument/2006/relationships/image" Target="../media/image14.emf"/><Relationship Id="rId7" Type="http://schemas.openxmlformats.org/officeDocument/2006/relationships/image" Target="../media/image20.emf"/><Relationship Id="rId2" Type="http://schemas.openxmlformats.org/officeDocument/2006/relationships/image" Target="../media/image12.em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9.emf"/><Relationship Id="rId5" Type="http://schemas.openxmlformats.org/officeDocument/2006/relationships/image" Target="../media/image18.png"/><Relationship Id="rId4" Type="http://schemas.openxmlformats.org/officeDocument/2006/relationships/image" Target="../media/image17.emf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emf"/><Relationship Id="rId7" Type="http://schemas.openxmlformats.org/officeDocument/2006/relationships/image" Target="../media/image34.emf"/><Relationship Id="rId2" Type="http://schemas.openxmlformats.org/officeDocument/2006/relationships/image" Target="../media/image29.em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3.emf"/><Relationship Id="rId5" Type="http://schemas.openxmlformats.org/officeDocument/2006/relationships/image" Target="../media/image32.emf"/><Relationship Id="rId4" Type="http://schemas.openxmlformats.org/officeDocument/2006/relationships/image" Target="../media/image31.emf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emf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6.emf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emf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id="{C59B11D0-FF57-8980-7623-DE3B27E5F4A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2430683"/>
            <a:ext cx="9144000" cy="1794075"/>
          </a:xfrm>
          <a:solidFill>
            <a:schemeClr val="accent1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r>
              <a:rPr lang="en-US" sz="4800" dirty="0"/>
              <a:t>Chapter 1</a:t>
            </a:r>
            <a:br>
              <a:rPr lang="en-US" sz="4800" dirty="0"/>
            </a:br>
            <a:r>
              <a:rPr lang="en-US" sz="4800" b="1" dirty="0">
                <a:solidFill>
                  <a:srgbClr val="0070C0"/>
                </a:solidFill>
              </a:rPr>
              <a:t>Linear Equations in Linear Algebra</a:t>
            </a:r>
            <a:endParaRPr lang="ar-SA" sz="4800" b="1" dirty="0">
              <a:solidFill>
                <a:srgbClr val="0070C0"/>
              </a:solidFill>
            </a:endParaRPr>
          </a:p>
        </p:txBody>
      </p:sp>
      <p:sp>
        <p:nvSpPr>
          <p:cNvPr id="3" name="عنوان فرعي 2">
            <a:extLst>
              <a:ext uri="{FF2B5EF4-FFF2-40B4-BE49-F238E27FC236}">
                <a16:creationId xmlns:a16="http://schemas.microsoft.com/office/drawing/2014/main" id="{85C9CC2E-E3F9-FD50-18E2-3536B6A89CA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4994213"/>
            <a:ext cx="9144000" cy="700532"/>
          </a:xfrm>
        </p:spPr>
        <p:txBody>
          <a:bodyPr>
            <a:normAutofit fontScale="70000" lnSpcReduction="20000"/>
          </a:bodyPr>
          <a:lstStyle/>
          <a:p>
            <a:r>
              <a:rPr lang="en-US" sz="3200" dirty="0"/>
              <a:t>Based on Dr. Yasser Mohammad </a:t>
            </a:r>
            <a:r>
              <a:rPr lang="en-US" sz="3200" dirty="0" err="1"/>
              <a:t>Seddiq</a:t>
            </a:r>
            <a:r>
              <a:rPr lang="en-US" sz="3200" dirty="0"/>
              <a:t> slides</a:t>
            </a:r>
          </a:p>
          <a:p>
            <a:r>
              <a:rPr lang="en-US" sz="3200" dirty="0"/>
              <a:t>Modified as needed</a:t>
            </a:r>
          </a:p>
          <a:p>
            <a:endParaRPr lang="en-US" sz="3200" dirty="0"/>
          </a:p>
        </p:txBody>
      </p:sp>
      <p:sp>
        <p:nvSpPr>
          <p:cNvPr id="4" name="عنوان 1">
            <a:extLst>
              <a:ext uri="{FF2B5EF4-FFF2-40B4-BE49-F238E27FC236}">
                <a16:creationId xmlns:a16="http://schemas.microsoft.com/office/drawing/2014/main" id="{ABA8EF39-EA59-6326-DB0F-90D3D0EF665C}"/>
              </a:ext>
            </a:extLst>
          </p:cNvPr>
          <p:cNvSpPr txBox="1">
            <a:spLocks/>
          </p:cNvSpPr>
          <p:nvPr/>
        </p:nvSpPr>
        <p:spPr>
          <a:xfrm>
            <a:off x="1524000" y="839427"/>
            <a:ext cx="9144000" cy="1035672"/>
          </a:xfrm>
          <a:prstGeom prst="rect">
            <a:avLst/>
          </a:prstGeom>
        </p:spPr>
        <p:txBody>
          <a:bodyPr vert="horz" lIns="91440" tIns="45720" rIns="91440" bIns="45720" rtlCol="1" anchor="b">
            <a:normAutofit fontScale="97500"/>
          </a:bodyPr>
          <a:lstStyle>
            <a:lvl1pPr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4000" b="1" dirty="0">
                <a:solidFill>
                  <a:srgbClr val="FF0000"/>
                </a:solidFill>
              </a:rPr>
              <a:t>CS 223: Computational Linear Algebra</a:t>
            </a:r>
          </a:p>
        </p:txBody>
      </p:sp>
    </p:spTree>
    <p:extLst>
      <p:ext uri="{BB962C8B-B14F-4D97-AF65-F5344CB8AC3E}">
        <p14:creationId xmlns:p14="http://schemas.microsoft.com/office/powerpoint/2010/main" val="306384642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id="{AE9B7BB5-EA5B-0E8C-4EC8-C1AEAF2C40C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 rtl="0"/>
            <a:r>
              <a:rPr lang="en-US" dirty="0"/>
              <a:t>Systems of Linear Equations</a:t>
            </a:r>
            <a:endParaRPr lang="ar-SA" dirty="0"/>
          </a:p>
        </p:txBody>
      </p:sp>
      <p:sp>
        <p:nvSpPr>
          <p:cNvPr id="3" name="عنصر نائب للمحتوى 2">
            <a:extLst>
              <a:ext uri="{FF2B5EF4-FFF2-40B4-BE49-F238E27FC236}">
                <a16:creationId xmlns:a16="http://schemas.microsoft.com/office/drawing/2014/main" id="{EA7C4C81-2A1F-E384-5081-E56F181B644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l" rtl="0"/>
            <a:r>
              <a:rPr lang="en-US" dirty="0"/>
              <a:t>A linear equation in variables </a:t>
            </a:r>
            <a:r>
              <a:rPr lang="en-US" i="1" dirty="0"/>
              <a:t>x</a:t>
            </a:r>
            <a:r>
              <a:rPr lang="en-US" baseline="-25000" dirty="0"/>
              <a:t>1</a:t>
            </a:r>
            <a:r>
              <a:rPr lang="en-US" dirty="0"/>
              <a:t>, </a:t>
            </a:r>
            <a:r>
              <a:rPr lang="en-US" i="1" dirty="0"/>
              <a:t>x</a:t>
            </a:r>
            <a:r>
              <a:rPr lang="en-US" baseline="-25000" dirty="0"/>
              <a:t>2</a:t>
            </a:r>
            <a:r>
              <a:rPr lang="en-US" dirty="0"/>
              <a:t>, …, </a:t>
            </a:r>
            <a:r>
              <a:rPr lang="en-US" i="1" dirty="0" err="1"/>
              <a:t>x</a:t>
            </a:r>
            <a:r>
              <a:rPr lang="en-US" i="1" baseline="-25000" dirty="0" err="1"/>
              <a:t>n</a:t>
            </a:r>
            <a:r>
              <a:rPr lang="en-US" dirty="0"/>
              <a:t> is the equation that can be written in the form </a:t>
            </a:r>
          </a:p>
          <a:p>
            <a:pPr algn="l" rtl="0"/>
            <a:endParaRPr lang="en-US" dirty="0"/>
          </a:p>
          <a:p>
            <a:pPr algn="l" rtl="0"/>
            <a:endParaRPr lang="en-US" dirty="0"/>
          </a:p>
          <a:p>
            <a:pPr algn="l" rtl="0"/>
            <a:r>
              <a:rPr lang="en-US" dirty="0"/>
              <a:t>b and coefficients </a:t>
            </a:r>
            <a:r>
              <a:rPr lang="en-US" i="1" dirty="0"/>
              <a:t>a</a:t>
            </a:r>
            <a:r>
              <a:rPr lang="en-US" baseline="-25000" dirty="0"/>
              <a:t>1</a:t>
            </a:r>
            <a:r>
              <a:rPr lang="en-US" dirty="0"/>
              <a:t>, </a:t>
            </a:r>
            <a:r>
              <a:rPr lang="en-US" i="1" dirty="0"/>
              <a:t>a</a:t>
            </a:r>
            <a:r>
              <a:rPr lang="en-US" baseline="-25000" dirty="0"/>
              <a:t>2</a:t>
            </a:r>
            <a:r>
              <a:rPr lang="en-US" dirty="0"/>
              <a:t>, …, </a:t>
            </a:r>
            <a:r>
              <a:rPr lang="en-US" i="1" dirty="0"/>
              <a:t>a</a:t>
            </a:r>
            <a:r>
              <a:rPr lang="en-US" i="1" baseline="-25000" dirty="0"/>
              <a:t>n</a:t>
            </a:r>
            <a:r>
              <a:rPr lang="en-US" dirty="0"/>
              <a:t> are real or complex </a:t>
            </a:r>
          </a:p>
          <a:p>
            <a:pPr algn="l" rtl="0"/>
            <a:r>
              <a:rPr lang="en-US" dirty="0"/>
              <a:t>n is positive integers </a:t>
            </a:r>
          </a:p>
          <a:p>
            <a:pPr algn="l" rtl="0"/>
            <a:endParaRPr lang="en-US" dirty="0"/>
          </a:p>
          <a:p>
            <a:pPr algn="l" rtl="0"/>
            <a:endParaRPr lang="en-US" dirty="0"/>
          </a:p>
          <a:p>
            <a:pPr algn="l" rtl="0"/>
            <a:endParaRPr lang="en-US" dirty="0"/>
          </a:p>
          <a:p>
            <a:pPr algn="l" rtl="0"/>
            <a:endParaRPr lang="ar-SA" dirty="0"/>
          </a:p>
        </p:txBody>
      </p:sp>
      <p:pic>
        <p:nvPicPr>
          <p:cNvPr id="5" name="صورة 4">
            <a:extLst>
              <a:ext uri="{FF2B5EF4-FFF2-40B4-BE49-F238E27FC236}">
                <a16:creationId xmlns:a16="http://schemas.microsoft.com/office/drawing/2014/main" id="{808243D7-B0DB-0DA1-A06B-61E32D94EDA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63958" y="2798973"/>
            <a:ext cx="5651153" cy="630027"/>
          </a:xfrm>
          <a:prstGeom prst="rect">
            <a:avLst/>
          </a:prstGeom>
        </p:spPr>
      </p:pic>
      <p:sp>
        <p:nvSpPr>
          <p:cNvPr id="6" name="عنصر نائب لرقم الشريحة 5">
            <a:extLst>
              <a:ext uri="{FF2B5EF4-FFF2-40B4-BE49-F238E27FC236}">
                <a16:creationId xmlns:a16="http://schemas.microsoft.com/office/drawing/2014/main" id="{F0B42F26-33A4-3FBA-EA30-9D8C0D0D13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A2AAD9-6D4A-4784-9E2F-659133D448B1}" type="slidenum">
              <a:rPr lang="ar-SA" smtClean="0"/>
              <a:t>2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281813195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id="{8B6D60CE-EBBD-D475-F60B-CC37B2D27E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 rtl="0"/>
            <a:r>
              <a:rPr lang="en-US" dirty="0"/>
              <a:t>Systems of Linear Equations</a:t>
            </a:r>
            <a:endParaRPr lang="ar-SA" dirty="0"/>
          </a:p>
        </p:txBody>
      </p:sp>
      <p:sp>
        <p:nvSpPr>
          <p:cNvPr id="3" name="عنصر نائب للمحتوى 2">
            <a:extLst>
              <a:ext uri="{FF2B5EF4-FFF2-40B4-BE49-F238E27FC236}">
                <a16:creationId xmlns:a16="http://schemas.microsoft.com/office/drawing/2014/main" id="{B2ADAF0D-5D0C-C0AC-4DE1-C8472110517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l" rtl="0"/>
            <a:r>
              <a:rPr lang="en-US" dirty="0"/>
              <a:t>Examples: linear equations:</a:t>
            </a:r>
          </a:p>
          <a:p>
            <a:pPr algn="l" rtl="0"/>
            <a:endParaRPr lang="en-US" dirty="0"/>
          </a:p>
          <a:p>
            <a:pPr algn="l" rtl="0"/>
            <a:endParaRPr lang="en-US" dirty="0"/>
          </a:p>
          <a:p>
            <a:pPr algn="l" rtl="0"/>
            <a:endParaRPr lang="en-US" dirty="0"/>
          </a:p>
          <a:p>
            <a:pPr algn="l" rtl="0"/>
            <a:endParaRPr lang="en-US" dirty="0"/>
          </a:p>
          <a:p>
            <a:pPr algn="l" rtl="0"/>
            <a:endParaRPr lang="en-US" dirty="0"/>
          </a:p>
          <a:p>
            <a:pPr algn="l" rtl="0"/>
            <a:r>
              <a:rPr lang="en-US" dirty="0"/>
              <a:t>Examples: Nonlinear equations:</a:t>
            </a:r>
          </a:p>
          <a:p>
            <a:pPr algn="l" rtl="0"/>
            <a:endParaRPr lang="en-US" dirty="0"/>
          </a:p>
          <a:p>
            <a:pPr algn="l" rtl="0"/>
            <a:endParaRPr lang="en-US" dirty="0"/>
          </a:p>
          <a:p>
            <a:pPr algn="l" rtl="0"/>
            <a:endParaRPr lang="ar-SA" dirty="0"/>
          </a:p>
        </p:txBody>
      </p:sp>
      <p:pic>
        <p:nvPicPr>
          <p:cNvPr id="5" name="صورة 4">
            <a:extLst>
              <a:ext uri="{FF2B5EF4-FFF2-40B4-BE49-F238E27FC236}">
                <a16:creationId xmlns:a16="http://schemas.microsoft.com/office/drawing/2014/main" id="{C2982AA9-8120-9BF0-C858-C80B133A9F4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29993" y="2420564"/>
            <a:ext cx="7791037" cy="730410"/>
          </a:xfrm>
          <a:prstGeom prst="rect">
            <a:avLst/>
          </a:prstGeom>
        </p:spPr>
      </p:pic>
      <p:pic>
        <p:nvPicPr>
          <p:cNvPr id="7" name="صورة 6">
            <a:extLst>
              <a:ext uri="{FF2B5EF4-FFF2-40B4-BE49-F238E27FC236}">
                <a16:creationId xmlns:a16="http://schemas.microsoft.com/office/drawing/2014/main" id="{C61BDAAF-5BE7-6426-09EC-709B3CEA69C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58355" y="3707027"/>
            <a:ext cx="7658391" cy="693216"/>
          </a:xfrm>
          <a:prstGeom prst="rect">
            <a:avLst/>
          </a:prstGeom>
        </p:spPr>
      </p:pic>
      <p:sp>
        <p:nvSpPr>
          <p:cNvPr id="8" name="سهم: لأسفل 7">
            <a:extLst>
              <a:ext uri="{FF2B5EF4-FFF2-40B4-BE49-F238E27FC236}">
                <a16:creationId xmlns:a16="http://schemas.microsoft.com/office/drawing/2014/main" id="{8279FFB1-7786-8CD7-A2B0-9A327185ADE6}"/>
              </a:ext>
            </a:extLst>
          </p:cNvPr>
          <p:cNvSpPr/>
          <p:nvPr/>
        </p:nvSpPr>
        <p:spPr>
          <a:xfrm>
            <a:off x="7834184" y="3113904"/>
            <a:ext cx="766119" cy="693216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sp>
        <p:nvSpPr>
          <p:cNvPr id="9" name="سهم: لأسفل 8">
            <a:extLst>
              <a:ext uri="{FF2B5EF4-FFF2-40B4-BE49-F238E27FC236}">
                <a16:creationId xmlns:a16="http://schemas.microsoft.com/office/drawing/2014/main" id="{E56D3248-2F8E-173D-B918-E498ADB8E511}"/>
              </a:ext>
            </a:extLst>
          </p:cNvPr>
          <p:cNvSpPr/>
          <p:nvPr/>
        </p:nvSpPr>
        <p:spPr>
          <a:xfrm>
            <a:off x="4147091" y="3113904"/>
            <a:ext cx="766119" cy="693216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A"/>
          </a:p>
        </p:txBody>
      </p:sp>
      <p:pic>
        <p:nvPicPr>
          <p:cNvPr id="11" name="صورة 10">
            <a:extLst>
              <a:ext uri="{FF2B5EF4-FFF2-40B4-BE49-F238E27FC236}">
                <a16:creationId xmlns:a16="http://schemas.microsoft.com/office/drawing/2014/main" id="{F70E83DE-1663-2086-D851-37E1AE345F8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880729" y="5463912"/>
            <a:ext cx="6174371" cy="578847"/>
          </a:xfrm>
          <a:prstGeom prst="rect">
            <a:avLst/>
          </a:prstGeom>
        </p:spPr>
      </p:pic>
      <p:cxnSp>
        <p:nvCxnSpPr>
          <p:cNvPr id="13" name="رابط مستقيم 12">
            <a:extLst>
              <a:ext uri="{FF2B5EF4-FFF2-40B4-BE49-F238E27FC236}">
                <a16:creationId xmlns:a16="http://schemas.microsoft.com/office/drawing/2014/main" id="{D0EFB083-FB04-FB58-31F3-215AF51FFBC7}"/>
              </a:ext>
            </a:extLst>
          </p:cNvPr>
          <p:cNvCxnSpPr/>
          <p:nvPr/>
        </p:nvCxnSpPr>
        <p:spPr>
          <a:xfrm>
            <a:off x="4777283" y="6042759"/>
            <a:ext cx="906822" cy="0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رابط مستقيم 13">
            <a:extLst>
              <a:ext uri="{FF2B5EF4-FFF2-40B4-BE49-F238E27FC236}">
                <a16:creationId xmlns:a16="http://schemas.microsoft.com/office/drawing/2014/main" id="{8B4CEFAC-FFCC-8F36-891E-A438C16F8803}"/>
              </a:ext>
            </a:extLst>
          </p:cNvPr>
          <p:cNvCxnSpPr/>
          <p:nvPr/>
        </p:nvCxnSpPr>
        <p:spPr>
          <a:xfrm>
            <a:off x="7380773" y="6042759"/>
            <a:ext cx="906822" cy="0"/>
          </a:xfrm>
          <a:prstGeom prst="line">
            <a:avLst/>
          </a:prstGeom>
          <a:ln w="571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عنصر نائب لرقم الشريحة 5">
            <a:extLst>
              <a:ext uri="{FF2B5EF4-FFF2-40B4-BE49-F238E27FC236}">
                <a16:creationId xmlns:a16="http://schemas.microsoft.com/office/drawing/2014/main" id="{99449626-EF2B-907D-4D42-02733DEAA8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A2AAD9-6D4A-4784-9E2F-659133D448B1}" type="slidenum">
              <a:rPr lang="ar-SA" smtClean="0"/>
              <a:t>3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260163891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id="{0DA757A4-1650-2A64-9440-DC5DF83265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 rtl="0"/>
            <a:r>
              <a:rPr lang="en-US" dirty="0"/>
              <a:t>Systems of Linear Equations</a:t>
            </a:r>
            <a:endParaRPr lang="ar-SA" dirty="0"/>
          </a:p>
        </p:txBody>
      </p:sp>
      <p:sp>
        <p:nvSpPr>
          <p:cNvPr id="3" name="عنصر نائب للمحتوى 2">
            <a:extLst>
              <a:ext uri="{FF2B5EF4-FFF2-40B4-BE49-F238E27FC236}">
                <a16:creationId xmlns:a16="http://schemas.microsoft.com/office/drawing/2014/main" id="{5DD0F4AA-0A95-0521-5F3B-2D2D8AFCB48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l" rtl="0"/>
            <a:r>
              <a:rPr lang="en-US" dirty="0"/>
              <a:t>A system of linear equations (linear system): is a collection of one or more linear equations involving the same variables</a:t>
            </a:r>
            <a:r>
              <a:rPr lang="en-US" i="1" dirty="0"/>
              <a:t> x</a:t>
            </a:r>
            <a:r>
              <a:rPr lang="en-US" baseline="-25000" dirty="0"/>
              <a:t>1</a:t>
            </a:r>
            <a:r>
              <a:rPr lang="en-US" dirty="0"/>
              <a:t>, </a:t>
            </a:r>
            <a:r>
              <a:rPr lang="en-US" i="1" dirty="0"/>
              <a:t>x</a:t>
            </a:r>
            <a:r>
              <a:rPr lang="en-US" baseline="-25000" dirty="0"/>
              <a:t>2</a:t>
            </a:r>
            <a:r>
              <a:rPr lang="en-US" dirty="0"/>
              <a:t>, …, </a:t>
            </a:r>
            <a:r>
              <a:rPr lang="en-US" i="1" dirty="0" err="1"/>
              <a:t>x</a:t>
            </a:r>
            <a:r>
              <a:rPr lang="en-US" i="1" baseline="-25000" dirty="0" err="1"/>
              <a:t>n</a:t>
            </a:r>
            <a:r>
              <a:rPr lang="en-US" dirty="0"/>
              <a:t> </a:t>
            </a:r>
          </a:p>
          <a:p>
            <a:pPr algn="l" rtl="0"/>
            <a:endParaRPr lang="en-US" dirty="0"/>
          </a:p>
          <a:p>
            <a:pPr algn="l" rtl="0"/>
            <a:endParaRPr lang="en-US" dirty="0"/>
          </a:p>
          <a:p>
            <a:pPr algn="l" rtl="0"/>
            <a:endParaRPr lang="en-US" dirty="0"/>
          </a:p>
          <a:p>
            <a:pPr algn="l" rtl="0"/>
            <a:r>
              <a:rPr lang="en-US" dirty="0"/>
              <a:t>The solution of the system </a:t>
            </a:r>
            <a:r>
              <a:rPr lang="en-US" i="1" dirty="0"/>
              <a:t>s</a:t>
            </a:r>
            <a:r>
              <a:rPr lang="en-US" baseline="-25000" dirty="0"/>
              <a:t>1</a:t>
            </a:r>
            <a:r>
              <a:rPr lang="en-US" dirty="0"/>
              <a:t>, </a:t>
            </a:r>
            <a:r>
              <a:rPr lang="en-US" i="1" dirty="0"/>
              <a:t>s</a:t>
            </a:r>
            <a:r>
              <a:rPr lang="en-US" baseline="-25000" dirty="0"/>
              <a:t>2</a:t>
            </a:r>
            <a:r>
              <a:rPr lang="en-US" dirty="0"/>
              <a:t>, …, </a:t>
            </a:r>
            <a:r>
              <a:rPr lang="en-US" i="1" dirty="0" err="1"/>
              <a:t>s</a:t>
            </a:r>
            <a:r>
              <a:rPr lang="en-US" i="1" baseline="-25000" dirty="0" err="1"/>
              <a:t>n</a:t>
            </a:r>
            <a:r>
              <a:rPr lang="en-US" dirty="0"/>
              <a:t> are the values that make the system equations true</a:t>
            </a:r>
          </a:p>
          <a:p>
            <a:pPr algn="l" rtl="0"/>
            <a:endParaRPr lang="en-US" dirty="0"/>
          </a:p>
          <a:p>
            <a:pPr algn="l" rtl="0"/>
            <a:r>
              <a:rPr lang="en-US" dirty="0"/>
              <a:t>In the example above, a solution is : 5, 6.5, 3</a:t>
            </a:r>
            <a:endParaRPr lang="ar-SA" dirty="0"/>
          </a:p>
        </p:txBody>
      </p:sp>
      <p:pic>
        <p:nvPicPr>
          <p:cNvPr id="5" name="صورة 4">
            <a:extLst>
              <a:ext uri="{FF2B5EF4-FFF2-40B4-BE49-F238E27FC236}">
                <a16:creationId xmlns:a16="http://schemas.microsoft.com/office/drawing/2014/main" id="{9E9A8743-533F-0D90-7BED-B6A8A82EA7B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34653" y="2962988"/>
            <a:ext cx="4785828" cy="1127097"/>
          </a:xfrm>
          <a:prstGeom prst="rect">
            <a:avLst/>
          </a:prstGeom>
        </p:spPr>
      </p:pic>
      <p:sp>
        <p:nvSpPr>
          <p:cNvPr id="7" name="مربع نص 6">
            <a:extLst>
              <a:ext uri="{FF2B5EF4-FFF2-40B4-BE49-F238E27FC236}">
                <a16:creationId xmlns:a16="http://schemas.microsoft.com/office/drawing/2014/main" id="{F10E12B8-7A40-3B4E-9409-EF395526B433}"/>
              </a:ext>
            </a:extLst>
          </p:cNvPr>
          <p:cNvSpPr txBox="1"/>
          <p:nvPr/>
        </p:nvSpPr>
        <p:spPr>
          <a:xfrm>
            <a:off x="4836160" y="5083422"/>
            <a:ext cx="1828800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en-US" sz="2800" i="1" dirty="0"/>
              <a:t>x</a:t>
            </a:r>
            <a:r>
              <a:rPr lang="en-US" sz="2800" baseline="-25000" dirty="0"/>
              <a:t>1</a:t>
            </a:r>
            <a:r>
              <a:rPr lang="en-US" sz="2800" dirty="0"/>
              <a:t>, </a:t>
            </a:r>
            <a:r>
              <a:rPr lang="en-US" sz="2800" i="1" dirty="0"/>
              <a:t>x</a:t>
            </a:r>
            <a:r>
              <a:rPr lang="en-US" sz="2800" baseline="-25000" dirty="0"/>
              <a:t>2</a:t>
            </a:r>
            <a:r>
              <a:rPr lang="en-US" sz="2800" dirty="0"/>
              <a:t>, …, </a:t>
            </a:r>
            <a:r>
              <a:rPr lang="en-US" sz="2800" i="1" dirty="0" err="1"/>
              <a:t>x</a:t>
            </a:r>
            <a:r>
              <a:rPr lang="en-US" sz="2800" i="1" baseline="-25000" dirty="0" err="1"/>
              <a:t>n</a:t>
            </a:r>
            <a:endParaRPr lang="ar-SA" sz="2800" dirty="0"/>
          </a:p>
        </p:txBody>
      </p:sp>
      <p:cxnSp>
        <p:nvCxnSpPr>
          <p:cNvPr id="9" name="رابط كسهم مستقيم 8">
            <a:extLst>
              <a:ext uri="{FF2B5EF4-FFF2-40B4-BE49-F238E27FC236}">
                <a16:creationId xmlns:a16="http://schemas.microsoft.com/office/drawing/2014/main" id="{9DFCC3FA-DD26-0D16-8C7E-873EA3A1DBFE}"/>
              </a:ext>
            </a:extLst>
          </p:cNvPr>
          <p:cNvCxnSpPr/>
          <p:nvPr/>
        </p:nvCxnSpPr>
        <p:spPr>
          <a:xfrm>
            <a:off x="5120640" y="4704080"/>
            <a:ext cx="0" cy="523368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رابط كسهم مستقيم 9">
            <a:extLst>
              <a:ext uri="{FF2B5EF4-FFF2-40B4-BE49-F238E27FC236}">
                <a16:creationId xmlns:a16="http://schemas.microsoft.com/office/drawing/2014/main" id="{6CC4E5AC-2FC4-2EC5-7D4F-1F9BA4B96174}"/>
              </a:ext>
            </a:extLst>
          </p:cNvPr>
          <p:cNvCxnSpPr/>
          <p:nvPr/>
        </p:nvCxnSpPr>
        <p:spPr>
          <a:xfrm>
            <a:off x="5585460" y="4697342"/>
            <a:ext cx="0" cy="523368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رابط كسهم مستقيم 10">
            <a:extLst>
              <a:ext uri="{FF2B5EF4-FFF2-40B4-BE49-F238E27FC236}">
                <a16:creationId xmlns:a16="http://schemas.microsoft.com/office/drawing/2014/main" id="{28021E97-9317-ECDD-FB4B-C40269B03EDD}"/>
              </a:ext>
            </a:extLst>
          </p:cNvPr>
          <p:cNvCxnSpPr/>
          <p:nvPr/>
        </p:nvCxnSpPr>
        <p:spPr>
          <a:xfrm>
            <a:off x="6400800" y="4704080"/>
            <a:ext cx="0" cy="523368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عنصر نائب لرقم الشريحة 5">
            <a:extLst>
              <a:ext uri="{FF2B5EF4-FFF2-40B4-BE49-F238E27FC236}">
                <a16:creationId xmlns:a16="http://schemas.microsoft.com/office/drawing/2014/main" id="{9EBF13A3-9145-45D3-C992-71897C88B6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A2AAD9-6D4A-4784-9E2F-659133D448B1}" type="slidenum">
              <a:rPr lang="ar-SA" smtClean="0"/>
              <a:t>4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58072510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id="{55DA3A3C-3D17-F694-A2EC-32E0786089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 rtl="0"/>
            <a:r>
              <a:rPr lang="en-US" dirty="0"/>
              <a:t>Systems of Linear Equations</a:t>
            </a:r>
            <a:endParaRPr lang="ar-SA" dirty="0"/>
          </a:p>
        </p:txBody>
      </p:sp>
      <p:sp>
        <p:nvSpPr>
          <p:cNvPr id="3" name="عنصر نائب للمحتوى 2">
            <a:extLst>
              <a:ext uri="{FF2B5EF4-FFF2-40B4-BE49-F238E27FC236}">
                <a16:creationId xmlns:a16="http://schemas.microsoft.com/office/drawing/2014/main" id="{2133A80B-681D-AD60-EF4A-B5F25B3AD85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9920" y="1603199"/>
            <a:ext cx="11186160" cy="4351338"/>
          </a:xfrm>
        </p:spPr>
        <p:txBody>
          <a:bodyPr/>
          <a:lstStyle/>
          <a:p>
            <a:pPr algn="l" rtl="0"/>
            <a:r>
              <a:rPr lang="en-US" dirty="0"/>
              <a:t>The solution set: the set of all possible solutions of the linear system</a:t>
            </a:r>
          </a:p>
          <a:p>
            <a:pPr algn="l" rtl="0"/>
            <a:r>
              <a:rPr lang="en-US" dirty="0"/>
              <a:t>Equivalent linear systems: two linear systems have the same solution set</a:t>
            </a:r>
          </a:p>
          <a:p>
            <a:pPr algn="l" rtl="0"/>
            <a:endParaRPr lang="en-US" dirty="0"/>
          </a:p>
          <a:p>
            <a:pPr marL="457200" lvl="1" indent="0" algn="l" rtl="0">
              <a:buNone/>
            </a:pPr>
            <a:r>
              <a:rPr lang="en-US" dirty="0"/>
              <a:t>                                                  </a:t>
            </a:r>
          </a:p>
          <a:p>
            <a:pPr algn="l" rtl="0"/>
            <a:endParaRPr lang="ar-SA" dirty="0"/>
          </a:p>
        </p:txBody>
      </p:sp>
      <p:pic>
        <p:nvPicPr>
          <p:cNvPr id="5" name="صورة 4">
            <a:extLst>
              <a:ext uri="{FF2B5EF4-FFF2-40B4-BE49-F238E27FC236}">
                <a16:creationId xmlns:a16="http://schemas.microsoft.com/office/drawing/2014/main" id="{AD995964-B5C7-C668-7C8E-3581FE78DBC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38054" y="2759316"/>
            <a:ext cx="2522242" cy="894516"/>
          </a:xfrm>
          <a:prstGeom prst="rect">
            <a:avLst/>
          </a:prstGeom>
        </p:spPr>
      </p:pic>
      <p:pic>
        <p:nvPicPr>
          <p:cNvPr id="7" name="صورة 6">
            <a:extLst>
              <a:ext uri="{FF2B5EF4-FFF2-40B4-BE49-F238E27FC236}">
                <a16:creationId xmlns:a16="http://schemas.microsoft.com/office/drawing/2014/main" id="{C1332288-1E98-FEFC-8192-1C71C959379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9920" y="4344246"/>
            <a:ext cx="3165499" cy="1906493"/>
          </a:xfrm>
          <a:prstGeom prst="rect">
            <a:avLst/>
          </a:prstGeom>
        </p:spPr>
      </p:pic>
      <p:sp>
        <p:nvSpPr>
          <p:cNvPr id="8" name="مربع نص 7">
            <a:extLst>
              <a:ext uri="{FF2B5EF4-FFF2-40B4-BE49-F238E27FC236}">
                <a16:creationId xmlns:a16="http://schemas.microsoft.com/office/drawing/2014/main" id="{8B64CD9A-8141-7CE3-53A8-C70952562019}"/>
              </a:ext>
            </a:extLst>
          </p:cNvPr>
          <p:cNvSpPr txBox="1"/>
          <p:nvPr/>
        </p:nvSpPr>
        <p:spPr>
          <a:xfrm>
            <a:off x="629919" y="3778868"/>
            <a:ext cx="3629563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en-US" sz="2400" dirty="0"/>
              <a:t>has </a:t>
            </a:r>
            <a:r>
              <a:rPr lang="en-US" sz="2400" b="1" dirty="0"/>
              <a:t>exactly one</a:t>
            </a:r>
            <a:r>
              <a:rPr lang="en-US" sz="2400" dirty="0"/>
              <a:t> solution</a:t>
            </a:r>
            <a:endParaRPr lang="ar-SA" sz="2400" dirty="0"/>
          </a:p>
        </p:txBody>
      </p:sp>
      <p:cxnSp>
        <p:nvCxnSpPr>
          <p:cNvPr id="10" name="رابط مستقيم 9">
            <a:extLst>
              <a:ext uri="{FF2B5EF4-FFF2-40B4-BE49-F238E27FC236}">
                <a16:creationId xmlns:a16="http://schemas.microsoft.com/office/drawing/2014/main" id="{3730F2C5-75E1-9637-8C9C-2F9AD7643BDE}"/>
              </a:ext>
            </a:extLst>
          </p:cNvPr>
          <p:cNvCxnSpPr/>
          <p:nvPr/>
        </p:nvCxnSpPr>
        <p:spPr>
          <a:xfrm>
            <a:off x="4732637" y="2799976"/>
            <a:ext cx="0" cy="3279544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رابط مستقيم 10">
            <a:extLst>
              <a:ext uri="{FF2B5EF4-FFF2-40B4-BE49-F238E27FC236}">
                <a16:creationId xmlns:a16="http://schemas.microsoft.com/office/drawing/2014/main" id="{0C886235-CD3B-4808-A414-26CA7FF2C601}"/>
              </a:ext>
            </a:extLst>
          </p:cNvPr>
          <p:cNvCxnSpPr/>
          <p:nvPr/>
        </p:nvCxnSpPr>
        <p:spPr>
          <a:xfrm>
            <a:off x="8785653" y="2799976"/>
            <a:ext cx="0" cy="3279544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مربع نص 11">
            <a:extLst>
              <a:ext uri="{FF2B5EF4-FFF2-40B4-BE49-F238E27FC236}">
                <a16:creationId xmlns:a16="http://schemas.microsoft.com/office/drawing/2014/main" id="{1043B48A-58C7-DA31-3D71-0479A5E34262}"/>
              </a:ext>
            </a:extLst>
          </p:cNvPr>
          <p:cNvSpPr txBox="1"/>
          <p:nvPr/>
        </p:nvSpPr>
        <p:spPr>
          <a:xfrm>
            <a:off x="5052941" y="3879475"/>
            <a:ext cx="3165498" cy="461665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en-US" sz="2400" dirty="0"/>
              <a:t>has </a:t>
            </a:r>
            <a:r>
              <a:rPr lang="en-US" sz="2400" b="1" dirty="0"/>
              <a:t>no</a:t>
            </a:r>
            <a:r>
              <a:rPr lang="en-US" sz="2400" dirty="0"/>
              <a:t> solution</a:t>
            </a:r>
            <a:endParaRPr lang="ar-SA" sz="2400" dirty="0"/>
          </a:p>
        </p:txBody>
      </p:sp>
      <p:sp>
        <p:nvSpPr>
          <p:cNvPr id="14" name="مربع نص 13">
            <a:extLst>
              <a:ext uri="{FF2B5EF4-FFF2-40B4-BE49-F238E27FC236}">
                <a16:creationId xmlns:a16="http://schemas.microsoft.com/office/drawing/2014/main" id="{18702FDE-4453-21D1-9381-242E3B1E4989}"/>
              </a:ext>
            </a:extLst>
          </p:cNvPr>
          <p:cNvSpPr txBox="1"/>
          <p:nvPr/>
        </p:nvSpPr>
        <p:spPr>
          <a:xfrm>
            <a:off x="8904622" y="3820298"/>
            <a:ext cx="3165495" cy="83099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en-US" sz="2400" dirty="0"/>
              <a:t>has </a:t>
            </a:r>
            <a:r>
              <a:rPr lang="en-US" sz="2400" b="1" dirty="0"/>
              <a:t>infinitely many</a:t>
            </a:r>
            <a:r>
              <a:rPr lang="en-US" sz="2400" dirty="0"/>
              <a:t> solutions</a:t>
            </a:r>
            <a:endParaRPr lang="ar-SA" sz="2400" dirty="0"/>
          </a:p>
        </p:txBody>
      </p:sp>
      <p:pic>
        <p:nvPicPr>
          <p:cNvPr id="16" name="صورة 15">
            <a:extLst>
              <a:ext uri="{FF2B5EF4-FFF2-40B4-BE49-F238E27FC236}">
                <a16:creationId xmlns:a16="http://schemas.microsoft.com/office/drawing/2014/main" id="{717487CD-5008-A034-2426-966340532260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34350" t="-5997" b="1"/>
          <a:stretch/>
        </p:blipFill>
        <p:spPr>
          <a:xfrm>
            <a:off x="5755227" y="2762210"/>
            <a:ext cx="2163006" cy="931284"/>
          </a:xfrm>
          <a:prstGeom prst="rect">
            <a:avLst/>
          </a:prstGeom>
        </p:spPr>
      </p:pic>
      <p:pic>
        <p:nvPicPr>
          <p:cNvPr id="18" name="صورة 17">
            <a:extLst>
              <a:ext uri="{FF2B5EF4-FFF2-40B4-BE49-F238E27FC236}">
                <a16:creationId xmlns:a16="http://schemas.microsoft.com/office/drawing/2014/main" id="{EED128C8-2D55-9168-0D66-E2814521A56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334210" y="2774824"/>
            <a:ext cx="2306321" cy="906055"/>
          </a:xfrm>
          <a:prstGeom prst="rect">
            <a:avLst/>
          </a:prstGeom>
        </p:spPr>
      </p:pic>
      <p:pic>
        <p:nvPicPr>
          <p:cNvPr id="20" name="صورة 19">
            <a:extLst>
              <a:ext uri="{FF2B5EF4-FFF2-40B4-BE49-F238E27FC236}">
                <a16:creationId xmlns:a16="http://schemas.microsoft.com/office/drawing/2014/main" id="{D0056C2C-E332-A819-079F-696955FBED45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273761" y="4543507"/>
            <a:ext cx="2944678" cy="1704814"/>
          </a:xfrm>
          <a:prstGeom prst="rect">
            <a:avLst/>
          </a:prstGeom>
        </p:spPr>
      </p:pic>
      <p:pic>
        <p:nvPicPr>
          <p:cNvPr id="22" name="صورة 21">
            <a:extLst>
              <a:ext uri="{FF2B5EF4-FFF2-40B4-BE49-F238E27FC236}">
                <a16:creationId xmlns:a16="http://schemas.microsoft.com/office/drawing/2014/main" id="{5374F65B-D22B-A4D7-B432-0757D9102EAB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147938" y="4580387"/>
            <a:ext cx="2758698" cy="1658319"/>
          </a:xfrm>
          <a:prstGeom prst="rect">
            <a:avLst/>
          </a:prstGeom>
        </p:spPr>
      </p:pic>
      <p:sp>
        <p:nvSpPr>
          <p:cNvPr id="25" name="مربع نص 24">
            <a:extLst>
              <a:ext uri="{FF2B5EF4-FFF2-40B4-BE49-F238E27FC236}">
                <a16:creationId xmlns:a16="http://schemas.microsoft.com/office/drawing/2014/main" id="{6772133B-6FD2-D0A1-4137-179249B14728}"/>
              </a:ext>
            </a:extLst>
          </p:cNvPr>
          <p:cNvSpPr txBox="1"/>
          <p:nvPr/>
        </p:nvSpPr>
        <p:spPr>
          <a:xfrm>
            <a:off x="5616627" y="6235840"/>
            <a:ext cx="2233446" cy="523220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en-US" sz="2800" b="0" i="0" u="none" strike="noStrike" baseline="0" dirty="0">
                <a:latin typeface="Times New Roman" panose="02020603050405020304" pitchFamily="18" charset="0"/>
              </a:rPr>
              <a:t>inconsistent</a:t>
            </a:r>
            <a:endParaRPr lang="ar-SA" sz="2800" dirty="0"/>
          </a:p>
        </p:txBody>
      </p:sp>
      <p:sp>
        <p:nvSpPr>
          <p:cNvPr id="26" name="مربع نص 25">
            <a:extLst>
              <a:ext uri="{FF2B5EF4-FFF2-40B4-BE49-F238E27FC236}">
                <a16:creationId xmlns:a16="http://schemas.microsoft.com/office/drawing/2014/main" id="{1E5B02F3-465A-C7F4-803F-C01667D938E2}"/>
              </a:ext>
            </a:extLst>
          </p:cNvPr>
          <p:cNvSpPr txBox="1"/>
          <p:nvPr/>
        </p:nvSpPr>
        <p:spPr>
          <a:xfrm>
            <a:off x="9328634" y="6203597"/>
            <a:ext cx="2233446" cy="523220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en-US" sz="2800" b="0" i="0" u="none" strike="noStrike" baseline="0" dirty="0">
                <a:latin typeface="Times New Roman" panose="02020603050405020304" pitchFamily="18" charset="0"/>
              </a:rPr>
              <a:t>consistent</a:t>
            </a:r>
            <a:endParaRPr lang="ar-SA" sz="2800" dirty="0"/>
          </a:p>
        </p:txBody>
      </p:sp>
      <p:sp>
        <p:nvSpPr>
          <p:cNvPr id="27" name="مربع نص 26">
            <a:extLst>
              <a:ext uri="{FF2B5EF4-FFF2-40B4-BE49-F238E27FC236}">
                <a16:creationId xmlns:a16="http://schemas.microsoft.com/office/drawing/2014/main" id="{C54AE239-7656-D6D5-0877-62F4E5FD8378}"/>
              </a:ext>
            </a:extLst>
          </p:cNvPr>
          <p:cNvSpPr txBox="1"/>
          <p:nvPr/>
        </p:nvSpPr>
        <p:spPr>
          <a:xfrm>
            <a:off x="1095946" y="6166527"/>
            <a:ext cx="2233446" cy="523220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</p:spPr>
        <p:txBody>
          <a:bodyPr wrap="square">
            <a:spAutoFit/>
          </a:bodyPr>
          <a:lstStyle/>
          <a:p>
            <a:pPr algn="ctr"/>
            <a:r>
              <a:rPr lang="en-US" sz="2800" b="0" i="0" u="none" strike="noStrike" baseline="0" dirty="0">
                <a:latin typeface="Times New Roman" panose="02020603050405020304" pitchFamily="18" charset="0"/>
              </a:rPr>
              <a:t>consistent</a:t>
            </a:r>
            <a:endParaRPr lang="ar-SA" sz="2800" dirty="0"/>
          </a:p>
        </p:txBody>
      </p:sp>
      <p:sp>
        <p:nvSpPr>
          <p:cNvPr id="6" name="عنصر نائب لرقم الشريحة 5">
            <a:extLst>
              <a:ext uri="{FF2B5EF4-FFF2-40B4-BE49-F238E27FC236}">
                <a16:creationId xmlns:a16="http://schemas.microsoft.com/office/drawing/2014/main" id="{39796EE7-A1E6-F96C-F4ED-2F6566F19D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A2AAD9-6D4A-4784-9E2F-659133D448B1}" type="slidenum">
              <a:rPr lang="ar-SA" smtClean="0"/>
              <a:t>5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414468047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id="{8E4243B3-FB1B-3B6A-02F1-D3AF17430A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 rtl="0"/>
            <a:r>
              <a:rPr lang="en-US" dirty="0"/>
              <a:t>Systems of Linear Equations</a:t>
            </a:r>
            <a:endParaRPr lang="ar-SA" dirty="0"/>
          </a:p>
        </p:txBody>
      </p:sp>
      <p:sp>
        <p:nvSpPr>
          <p:cNvPr id="3" name="عنصر نائب للمحتوى 2">
            <a:extLst>
              <a:ext uri="{FF2B5EF4-FFF2-40B4-BE49-F238E27FC236}">
                <a16:creationId xmlns:a16="http://schemas.microsoft.com/office/drawing/2014/main" id="{CFCBC069-F477-35E9-60C9-2E1C93B5F20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l" rtl="0"/>
            <a:r>
              <a:rPr lang="en-US" dirty="0"/>
              <a:t>Matrix notation:</a:t>
            </a:r>
          </a:p>
          <a:p>
            <a:pPr algn="l" rtl="0"/>
            <a:endParaRPr lang="ar-SA" dirty="0"/>
          </a:p>
        </p:txBody>
      </p:sp>
      <p:pic>
        <p:nvPicPr>
          <p:cNvPr id="5" name="صورة 4">
            <a:extLst>
              <a:ext uri="{FF2B5EF4-FFF2-40B4-BE49-F238E27FC236}">
                <a16:creationId xmlns:a16="http://schemas.microsoft.com/office/drawing/2014/main" id="{58ED3537-06DA-2C0D-7CC4-4F3CF7A4E63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73039" y="1354267"/>
            <a:ext cx="3720862" cy="1727543"/>
          </a:xfrm>
          <a:prstGeom prst="rect">
            <a:avLst/>
          </a:prstGeom>
        </p:spPr>
      </p:pic>
      <p:pic>
        <p:nvPicPr>
          <p:cNvPr id="7" name="صورة 6">
            <a:extLst>
              <a:ext uri="{FF2B5EF4-FFF2-40B4-BE49-F238E27FC236}">
                <a16:creationId xmlns:a16="http://schemas.microsoft.com/office/drawing/2014/main" id="{906861BF-C43C-ED3B-4A0C-E9666C6309D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40278" y="3298540"/>
            <a:ext cx="2657760" cy="1544821"/>
          </a:xfrm>
          <a:prstGeom prst="rect">
            <a:avLst/>
          </a:prstGeom>
        </p:spPr>
      </p:pic>
      <p:pic>
        <p:nvPicPr>
          <p:cNvPr id="9" name="صورة 8">
            <a:extLst>
              <a:ext uri="{FF2B5EF4-FFF2-40B4-BE49-F238E27FC236}">
                <a16:creationId xmlns:a16="http://schemas.microsoft.com/office/drawing/2014/main" id="{FF9195F9-F3A1-A74F-5DF2-85026FC5985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81892" y="4872909"/>
            <a:ext cx="3853750" cy="1461768"/>
          </a:xfrm>
          <a:prstGeom prst="rect">
            <a:avLst/>
          </a:prstGeom>
        </p:spPr>
      </p:pic>
      <p:sp>
        <p:nvSpPr>
          <p:cNvPr id="11" name="مربع نص 10">
            <a:extLst>
              <a:ext uri="{FF2B5EF4-FFF2-40B4-BE49-F238E27FC236}">
                <a16:creationId xmlns:a16="http://schemas.microsoft.com/office/drawing/2014/main" id="{675C95B1-7878-5326-93BB-D95632F8FF76}"/>
              </a:ext>
            </a:extLst>
          </p:cNvPr>
          <p:cNvSpPr txBox="1"/>
          <p:nvPr/>
        </p:nvSpPr>
        <p:spPr>
          <a:xfrm>
            <a:off x="4176584" y="3739684"/>
            <a:ext cx="2902566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800" dirty="0">
                <a:latin typeface="Times New Roman" panose="02020603050405020304" pitchFamily="18" charset="0"/>
              </a:rPr>
              <a:t>C</a:t>
            </a:r>
            <a:r>
              <a:rPr lang="en-US" sz="2800" b="0" i="0" u="none" strike="noStrike" baseline="0" dirty="0">
                <a:latin typeface="Times New Roman" panose="02020603050405020304" pitchFamily="18" charset="0"/>
              </a:rPr>
              <a:t>oefficient matrix</a:t>
            </a:r>
            <a:endParaRPr lang="ar-SA" sz="2800" dirty="0"/>
          </a:p>
        </p:txBody>
      </p:sp>
      <p:sp>
        <p:nvSpPr>
          <p:cNvPr id="14" name="مربع نص 13">
            <a:extLst>
              <a:ext uri="{FF2B5EF4-FFF2-40B4-BE49-F238E27FC236}">
                <a16:creationId xmlns:a16="http://schemas.microsoft.com/office/drawing/2014/main" id="{F9F6B260-2A40-0CBD-2FBA-4C2728710D2B}"/>
              </a:ext>
            </a:extLst>
          </p:cNvPr>
          <p:cNvSpPr txBox="1"/>
          <p:nvPr/>
        </p:nvSpPr>
        <p:spPr>
          <a:xfrm>
            <a:off x="4275438" y="1956428"/>
            <a:ext cx="2902566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800" b="0" i="0" u="none" strike="noStrike" baseline="0" dirty="0">
                <a:latin typeface="Times New Roman" panose="02020603050405020304" pitchFamily="18" charset="0"/>
              </a:rPr>
              <a:t>Linear system</a:t>
            </a:r>
            <a:endParaRPr lang="ar-SA" sz="2800" dirty="0"/>
          </a:p>
        </p:txBody>
      </p:sp>
      <p:sp>
        <p:nvSpPr>
          <p:cNvPr id="15" name="مربع نص 14">
            <a:extLst>
              <a:ext uri="{FF2B5EF4-FFF2-40B4-BE49-F238E27FC236}">
                <a16:creationId xmlns:a16="http://schemas.microsoft.com/office/drawing/2014/main" id="{C74C434B-16E3-8836-370D-EF4FD320C653}"/>
              </a:ext>
            </a:extLst>
          </p:cNvPr>
          <p:cNvSpPr txBox="1"/>
          <p:nvPr/>
        </p:nvSpPr>
        <p:spPr>
          <a:xfrm>
            <a:off x="4275438" y="5261330"/>
            <a:ext cx="2902566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800" b="0" i="0" u="none" strike="noStrike" baseline="0" dirty="0">
                <a:latin typeface="Times New Roman" panose="02020603050405020304" pitchFamily="18" charset="0"/>
              </a:rPr>
              <a:t>Augmented matrix</a:t>
            </a:r>
            <a:endParaRPr lang="ar-SA" sz="2800" dirty="0"/>
          </a:p>
        </p:txBody>
      </p:sp>
      <p:sp>
        <p:nvSpPr>
          <p:cNvPr id="16" name="مربع نص 15">
            <a:extLst>
              <a:ext uri="{FF2B5EF4-FFF2-40B4-BE49-F238E27FC236}">
                <a16:creationId xmlns:a16="http://schemas.microsoft.com/office/drawing/2014/main" id="{9D6854D4-E12C-2DED-E1EC-1065F73223A6}"/>
              </a:ext>
            </a:extLst>
          </p:cNvPr>
          <p:cNvSpPr txBox="1"/>
          <p:nvPr/>
        </p:nvSpPr>
        <p:spPr>
          <a:xfrm>
            <a:off x="0" y="5761464"/>
            <a:ext cx="2902567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0"/>
            <a:r>
              <a:rPr lang="pt-BR" sz="2400" dirty="0">
                <a:latin typeface="Times New Roman" panose="02020603050405020304" pitchFamily="18" charset="0"/>
              </a:rPr>
              <a:t>3 × 4 matrix  (rectangular array)</a:t>
            </a:r>
            <a:endParaRPr lang="ar-SA" sz="2400" dirty="0"/>
          </a:p>
        </p:txBody>
      </p:sp>
      <p:cxnSp>
        <p:nvCxnSpPr>
          <p:cNvPr id="18" name="رابط كسهم مستقيم 17">
            <a:extLst>
              <a:ext uri="{FF2B5EF4-FFF2-40B4-BE49-F238E27FC236}">
                <a16:creationId xmlns:a16="http://schemas.microsoft.com/office/drawing/2014/main" id="{827561F2-57B7-44F2-CC3C-D762C62544BC}"/>
              </a:ext>
            </a:extLst>
          </p:cNvPr>
          <p:cNvCxnSpPr>
            <a:cxnSpLocks/>
          </p:cNvCxnSpPr>
          <p:nvPr/>
        </p:nvCxnSpPr>
        <p:spPr>
          <a:xfrm flipV="1">
            <a:off x="2679001" y="6125283"/>
            <a:ext cx="4861277" cy="182483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رابط كسهم مستقيم 19">
            <a:extLst>
              <a:ext uri="{FF2B5EF4-FFF2-40B4-BE49-F238E27FC236}">
                <a16:creationId xmlns:a16="http://schemas.microsoft.com/office/drawing/2014/main" id="{1C9637A2-266A-BA21-CEA3-C91D4156E921}"/>
              </a:ext>
            </a:extLst>
          </p:cNvPr>
          <p:cNvCxnSpPr>
            <a:cxnSpLocks/>
          </p:cNvCxnSpPr>
          <p:nvPr/>
        </p:nvCxnSpPr>
        <p:spPr>
          <a:xfrm>
            <a:off x="595132" y="4879311"/>
            <a:ext cx="243068" cy="905239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رابط كسهم مستقيم 21">
            <a:extLst>
              <a:ext uri="{FF2B5EF4-FFF2-40B4-BE49-F238E27FC236}">
                <a16:creationId xmlns:a16="http://schemas.microsoft.com/office/drawing/2014/main" id="{81030B6B-F784-4C6A-9FB8-A8021CFCE6EB}"/>
              </a:ext>
            </a:extLst>
          </p:cNvPr>
          <p:cNvCxnSpPr>
            <a:cxnSpLocks/>
          </p:cNvCxnSpPr>
          <p:nvPr/>
        </p:nvCxnSpPr>
        <p:spPr>
          <a:xfrm flipH="1">
            <a:off x="1319514" y="4821093"/>
            <a:ext cx="317339" cy="963457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مربع نص 24">
            <a:extLst>
              <a:ext uri="{FF2B5EF4-FFF2-40B4-BE49-F238E27FC236}">
                <a16:creationId xmlns:a16="http://schemas.microsoft.com/office/drawing/2014/main" id="{4C3FFD6B-F80A-A2E4-8401-9892D2E2CF05}"/>
              </a:ext>
            </a:extLst>
          </p:cNvPr>
          <p:cNvSpPr txBox="1"/>
          <p:nvPr/>
        </p:nvSpPr>
        <p:spPr>
          <a:xfrm>
            <a:off x="-76343" y="4022736"/>
            <a:ext cx="934729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rtl="0"/>
            <a:r>
              <a:rPr lang="pt-BR" sz="2400" dirty="0">
                <a:latin typeface="Times New Roman" panose="02020603050405020304" pitchFamily="18" charset="0"/>
              </a:rPr>
              <a:t>m </a:t>
            </a:r>
          </a:p>
          <a:p>
            <a:pPr rtl="0"/>
            <a:r>
              <a:rPr lang="pt-BR" sz="2400" dirty="0">
                <a:latin typeface="Times New Roman" panose="02020603050405020304" pitchFamily="18" charset="0"/>
              </a:rPr>
              <a:t>rows</a:t>
            </a:r>
            <a:endParaRPr lang="ar-SA" sz="2400" dirty="0"/>
          </a:p>
        </p:txBody>
      </p:sp>
      <p:sp>
        <p:nvSpPr>
          <p:cNvPr id="26" name="مربع نص 25">
            <a:extLst>
              <a:ext uri="{FF2B5EF4-FFF2-40B4-BE49-F238E27FC236}">
                <a16:creationId xmlns:a16="http://schemas.microsoft.com/office/drawing/2014/main" id="{9EEF13B1-B538-9F3F-3991-ED52D310A23C}"/>
              </a:ext>
            </a:extLst>
          </p:cNvPr>
          <p:cNvSpPr txBox="1"/>
          <p:nvPr/>
        </p:nvSpPr>
        <p:spPr>
          <a:xfrm>
            <a:off x="1242060" y="4012364"/>
            <a:ext cx="1258072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 rtl="0"/>
            <a:r>
              <a:rPr lang="pt-BR" sz="2400" dirty="0">
                <a:latin typeface="Times New Roman" panose="02020603050405020304" pitchFamily="18" charset="0"/>
              </a:rPr>
              <a:t>n </a:t>
            </a:r>
          </a:p>
          <a:p>
            <a:pPr algn="l" rtl="0"/>
            <a:r>
              <a:rPr lang="pt-BR" sz="2400" dirty="0">
                <a:latin typeface="Times New Roman" panose="02020603050405020304" pitchFamily="18" charset="0"/>
              </a:rPr>
              <a:t>columns</a:t>
            </a:r>
            <a:endParaRPr lang="ar-SA" sz="2400" dirty="0"/>
          </a:p>
        </p:txBody>
      </p:sp>
      <p:sp>
        <p:nvSpPr>
          <p:cNvPr id="27" name="مربع نص 26">
            <a:extLst>
              <a:ext uri="{FF2B5EF4-FFF2-40B4-BE49-F238E27FC236}">
                <a16:creationId xmlns:a16="http://schemas.microsoft.com/office/drawing/2014/main" id="{64E49C24-B021-EBB6-553A-9C8C602D0B5A}"/>
              </a:ext>
            </a:extLst>
          </p:cNvPr>
          <p:cNvSpPr txBox="1"/>
          <p:nvPr/>
        </p:nvSpPr>
        <p:spPr>
          <a:xfrm>
            <a:off x="729569" y="4078419"/>
            <a:ext cx="575387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0"/>
            <a:r>
              <a:rPr lang="pt-BR" sz="2400" dirty="0">
                <a:latin typeface="Times New Roman" panose="02020603050405020304" pitchFamily="18" charset="0"/>
              </a:rPr>
              <a:t>× </a:t>
            </a:r>
          </a:p>
          <a:p>
            <a:pPr algn="ctr" rtl="0"/>
            <a:r>
              <a:rPr lang="pt-BR" sz="2400" dirty="0">
                <a:latin typeface="Times New Roman" panose="02020603050405020304" pitchFamily="18" charset="0"/>
              </a:rPr>
              <a:t>×</a:t>
            </a:r>
            <a:endParaRPr lang="ar-SA" sz="2400" dirty="0"/>
          </a:p>
        </p:txBody>
      </p:sp>
      <p:sp>
        <p:nvSpPr>
          <p:cNvPr id="6" name="عنصر نائب لرقم الشريحة 5">
            <a:extLst>
              <a:ext uri="{FF2B5EF4-FFF2-40B4-BE49-F238E27FC236}">
                <a16:creationId xmlns:a16="http://schemas.microsoft.com/office/drawing/2014/main" id="{BD131BD3-1B50-9B9A-21A3-35F67F1153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A2AAD9-6D4A-4784-9E2F-659133D448B1}" type="slidenum">
              <a:rPr lang="ar-SA" smtClean="0"/>
              <a:t>6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237805118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id="{4657EA5A-1BBB-C129-C7E6-586B1024A7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 rtl="0"/>
            <a:r>
              <a:rPr lang="en-US" dirty="0"/>
              <a:t>Systems of Linear Equations</a:t>
            </a:r>
            <a:endParaRPr lang="ar-SA" dirty="0"/>
          </a:p>
        </p:txBody>
      </p:sp>
      <p:sp>
        <p:nvSpPr>
          <p:cNvPr id="3" name="عنصر نائب للمحتوى 2">
            <a:extLst>
              <a:ext uri="{FF2B5EF4-FFF2-40B4-BE49-F238E27FC236}">
                <a16:creationId xmlns:a16="http://schemas.microsoft.com/office/drawing/2014/main" id="{7C6E51A5-7D74-2BA9-9D5E-FA0B39FCEA7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l" rtl="0"/>
            <a:r>
              <a:rPr lang="en-US" b="1" dirty="0"/>
              <a:t>Solving a Linear System: </a:t>
            </a:r>
            <a:r>
              <a:rPr lang="en-US" dirty="0"/>
              <a:t>The basic strategy is to replace one system with an equivalent system (that is one with the same solution set) that  is easier to solve.</a:t>
            </a:r>
            <a:endParaRPr lang="ar-SA" dirty="0"/>
          </a:p>
        </p:txBody>
      </p:sp>
      <p:pic>
        <p:nvPicPr>
          <p:cNvPr id="5" name="صورة 4">
            <a:extLst>
              <a:ext uri="{FF2B5EF4-FFF2-40B4-BE49-F238E27FC236}">
                <a16:creationId xmlns:a16="http://schemas.microsoft.com/office/drawing/2014/main" id="{8D4E8296-CF16-1E10-ED2F-7E14F9BF5DD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8850" y="4276047"/>
            <a:ext cx="9434948" cy="2396176"/>
          </a:xfrm>
          <a:prstGeom prst="rect">
            <a:avLst/>
          </a:prstGeom>
        </p:spPr>
      </p:pic>
      <p:pic>
        <p:nvPicPr>
          <p:cNvPr id="6" name="صورة 5">
            <a:extLst>
              <a:ext uri="{FF2B5EF4-FFF2-40B4-BE49-F238E27FC236}">
                <a16:creationId xmlns:a16="http://schemas.microsoft.com/office/drawing/2014/main" id="{816E3E28-2E0F-774B-D915-DD089FA2C8F7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-1874" b="17060"/>
          <a:stretch/>
        </p:blipFill>
        <p:spPr>
          <a:xfrm>
            <a:off x="709740" y="3104844"/>
            <a:ext cx="9939144" cy="1036266"/>
          </a:xfrm>
          <a:prstGeom prst="rect">
            <a:avLst/>
          </a:prstGeom>
          <a:ln w="38100">
            <a:solidFill>
              <a:schemeClr val="tx1"/>
            </a:solidFill>
          </a:ln>
        </p:spPr>
      </p:pic>
      <p:sp>
        <p:nvSpPr>
          <p:cNvPr id="7" name="عنصر نائب لرقم الشريحة 6">
            <a:extLst>
              <a:ext uri="{FF2B5EF4-FFF2-40B4-BE49-F238E27FC236}">
                <a16:creationId xmlns:a16="http://schemas.microsoft.com/office/drawing/2014/main" id="{9C57F748-2BC4-48C2-3921-A874A8A928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A2AAD9-6D4A-4784-9E2F-659133D448B1}" type="slidenum">
              <a:rPr lang="ar-SA" smtClean="0"/>
              <a:t>7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80871350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مربع نص 58">
            <a:extLst>
              <a:ext uri="{FF2B5EF4-FFF2-40B4-BE49-F238E27FC236}">
                <a16:creationId xmlns:a16="http://schemas.microsoft.com/office/drawing/2014/main" id="{1199D5E9-6AEE-FD10-456E-6E3C2D9F2372}"/>
              </a:ext>
            </a:extLst>
          </p:cNvPr>
          <p:cNvSpPr txBox="1"/>
          <p:nvPr/>
        </p:nvSpPr>
        <p:spPr>
          <a:xfrm>
            <a:off x="628285" y="5843639"/>
            <a:ext cx="7170475" cy="52322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algn="ctr"/>
            <a:endParaRPr lang="ar-SA" sz="2800" dirty="0"/>
          </a:p>
        </p:txBody>
      </p:sp>
      <p:sp>
        <p:nvSpPr>
          <p:cNvPr id="2" name="عنوان 1">
            <a:extLst>
              <a:ext uri="{FF2B5EF4-FFF2-40B4-BE49-F238E27FC236}">
                <a16:creationId xmlns:a16="http://schemas.microsoft.com/office/drawing/2014/main" id="{F94ECA57-3B1B-4E1F-D030-FE03525B46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8918" y="-202595"/>
            <a:ext cx="10515600" cy="1325563"/>
          </a:xfrm>
        </p:spPr>
        <p:txBody>
          <a:bodyPr/>
          <a:lstStyle/>
          <a:p>
            <a:pPr algn="l" rtl="0"/>
            <a:r>
              <a:rPr lang="en-US" dirty="0"/>
              <a:t>Example 1:</a:t>
            </a:r>
            <a:endParaRPr lang="ar-SA" dirty="0"/>
          </a:p>
        </p:txBody>
      </p:sp>
      <p:pic>
        <p:nvPicPr>
          <p:cNvPr id="4" name="عنصر نائب للمحتوى 3">
            <a:extLst>
              <a:ext uri="{FF2B5EF4-FFF2-40B4-BE49-F238E27FC236}">
                <a16:creationId xmlns:a16="http://schemas.microsoft.com/office/drawing/2014/main" id="{BC9AD8E5-838D-B250-ADB7-D686A64694F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68416" y="1690127"/>
            <a:ext cx="3075093" cy="1427722"/>
          </a:xfrm>
          <a:prstGeom prst="rect">
            <a:avLst/>
          </a:prstGeom>
        </p:spPr>
      </p:pic>
      <p:pic>
        <p:nvPicPr>
          <p:cNvPr id="5" name="صورة 4">
            <a:extLst>
              <a:ext uri="{FF2B5EF4-FFF2-40B4-BE49-F238E27FC236}">
                <a16:creationId xmlns:a16="http://schemas.microsoft.com/office/drawing/2014/main" id="{11B7DCAB-1987-2FF1-09B7-FF99F4BCD17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63956" y="1848746"/>
            <a:ext cx="2895379" cy="1098248"/>
          </a:xfrm>
          <a:prstGeom prst="rect">
            <a:avLst/>
          </a:prstGeom>
        </p:spPr>
      </p:pic>
      <p:sp>
        <p:nvSpPr>
          <p:cNvPr id="6" name="مربع نص 5">
            <a:extLst>
              <a:ext uri="{FF2B5EF4-FFF2-40B4-BE49-F238E27FC236}">
                <a16:creationId xmlns:a16="http://schemas.microsoft.com/office/drawing/2014/main" id="{17EE39BB-5863-918D-C516-D412A1DAF90C}"/>
              </a:ext>
            </a:extLst>
          </p:cNvPr>
          <p:cNvSpPr txBox="1"/>
          <p:nvPr/>
        </p:nvSpPr>
        <p:spPr>
          <a:xfrm>
            <a:off x="3402449" y="1757937"/>
            <a:ext cx="1826127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b="0" i="0" u="none" strike="noStrike" baseline="0" dirty="0">
                <a:latin typeface="Times New Roman" panose="02020603050405020304" pitchFamily="18" charset="0"/>
              </a:rPr>
              <a:t>Augmented matrix</a:t>
            </a:r>
            <a:endParaRPr lang="ar-SA" dirty="0"/>
          </a:p>
        </p:txBody>
      </p:sp>
      <p:cxnSp>
        <p:nvCxnSpPr>
          <p:cNvPr id="7" name="رابط كسهم مستقيم 6">
            <a:extLst>
              <a:ext uri="{FF2B5EF4-FFF2-40B4-BE49-F238E27FC236}">
                <a16:creationId xmlns:a16="http://schemas.microsoft.com/office/drawing/2014/main" id="{BA032BF3-D1DD-EBCE-BD51-9D30A22CA99D}"/>
              </a:ext>
            </a:extLst>
          </p:cNvPr>
          <p:cNvCxnSpPr>
            <a:cxnSpLocks/>
          </p:cNvCxnSpPr>
          <p:nvPr/>
        </p:nvCxnSpPr>
        <p:spPr>
          <a:xfrm>
            <a:off x="3402449" y="2446973"/>
            <a:ext cx="1768991" cy="0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رابط كسهم مستقيم 10">
            <a:extLst>
              <a:ext uri="{FF2B5EF4-FFF2-40B4-BE49-F238E27FC236}">
                <a16:creationId xmlns:a16="http://schemas.microsoft.com/office/drawing/2014/main" id="{CF48359A-8C69-96CC-A227-3132647A22CB}"/>
              </a:ext>
            </a:extLst>
          </p:cNvPr>
          <p:cNvCxnSpPr>
            <a:cxnSpLocks/>
          </p:cNvCxnSpPr>
          <p:nvPr/>
        </p:nvCxnSpPr>
        <p:spPr>
          <a:xfrm>
            <a:off x="7731381" y="2691304"/>
            <a:ext cx="1768991" cy="0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3" name="صورة 12">
            <a:extLst>
              <a:ext uri="{FF2B5EF4-FFF2-40B4-BE49-F238E27FC236}">
                <a16:creationId xmlns:a16="http://schemas.microsoft.com/office/drawing/2014/main" id="{53FB8CE1-4D1F-E12E-36E0-BD42F751713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518423" y="1871322"/>
            <a:ext cx="2359872" cy="953025"/>
          </a:xfrm>
          <a:prstGeom prst="rect">
            <a:avLst/>
          </a:prstGeom>
        </p:spPr>
      </p:pic>
      <p:sp>
        <p:nvSpPr>
          <p:cNvPr id="14" name="مربع نص 13">
            <a:extLst>
              <a:ext uri="{FF2B5EF4-FFF2-40B4-BE49-F238E27FC236}">
                <a16:creationId xmlns:a16="http://schemas.microsoft.com/office/drawing/2014/main" id="{8BAC1EC7-25AA-1FFA-9521-BE668362D60B}"/>
              </a:ext>
            </a:extLst>
          </p:cNvPr>
          <p:cNvSpPr txBox="1"/>
          <p:nvPr/>
        </p:nvSpPr>
        <p:spPr>
          <a:xfrm>
            <a:off x="7765359" y="2203841"/>
            <a:ext cx="192063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0"/>
            <a:r>
              <a:rPr lang="en-US" b="0" i="0" u="none" strike="noStrike" baseline="0" dirty="0">
                <a:latin typeface="Times New Roman" panose="02020603050405020304" pitchFamily="18" charset="0"/>
              </a:rPr>
              <a:t>R3 = R3 – 5</a:t>
            </a:r>
            <a:r>
              <a:rPr lang="pt-BR" dirty="0">
                <a:latin typeface="Times New Roman" panose="02020603050405020304" pitchFamily="18" charset="0"/>
              </a:rPr>
              <a:t>×</a:t>
            </a:r>
            <a:r>
              <a:rPr lang="en-US" dirty="0">
                <a:latin typeface="Times New Roman" panose="02020603050405020304" pitchFamily="18" charset="0"/>
              </a:rPr>
              <a:t>R</a:t>
            </a:r>
            <a:r>
              <a:rPr lang="en-US" b="0" i="0" u="none" strike="noStrike" baseline="0" dirty="0">
                <a:latin typeface="Times New Roman" panose="02020603050405020304" pitchFamily="18" charset="0"/>
              </a:rPr>
              <a:t>1</a:t>
            </a:r>
            <a:endParaRPr lang="ar-SA" dirty="0"/>
          </a:p>
        </p:txBody>
      </p:sp>
      <p:sp>
        <p:nvSpPr>
          <p:cNvPr id="17" name="مربع نص 16">
            <a:extLst>
              <a:ext uri="{FF2B5EF4-FFF2-40B4-BE49-F238E27FC236}">
                <a16:creationId xmlns:a16="http://schemas.microsoft.com/office/drawing/2014/main" id="{139F6911-990E-630E-0290-6275EE11BEB3}"/>
              </a:ext>
            </a:extLst>
          </p:cNvPr>
          <p:cNvSpPr txBox="1"/>
          <p:nvPr/>
        </p:nvSpPr>
        <p:spPr>
          <a:xfrm>
            <a:off x="312536" y="3240478"/>
            <a:ext cx="158332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0"/>
            <a:r>
              <a:rPr lang="en-US" b="0" i="0" u="none" strike="noStrike" baseline="0" dirty="0">
                <a:latin typeface="Times New Roman" panose="02020603050405020304" pitchFamily="18" charset="0"/>
              </a:rPr>
              <a:t>R2 =   </a:t>
            </a:r>
            <a:r>
              <a:rPr lang="pt-BR" dirty="0">
                <a:latin typeface="Times New Roman" panose="02020603050405020304" pitchFamily="18" charset="0"/>
              </a:rPr>
              <a:t>×</a:t>
            </a:r>
            <a:r>
              <a:rPr lang="en-US" dirty="0">
                <a:latin typeface="Times New Roman" panose="02020603050405020304" pitchFamily="18" charset="0"/>
              </a:rPr>
              <a:t>R2</a:t>
            </a:r>
            <a:endParaRPr lang="ar-SA" dirty="0"/>
          </a:p>
        </p:txBody>
      </p:sp>
      <p:pic>
        <p:nvPicPr>
          <p:cNvPr id="21" name="صورة 20">
            <a:extLst>
              <a:ext uri="{FF2B5EF4-FFF2-40B4-BE49-F238E27FC236}">
                <a16:creationId xmlns:a16="http://schemas.microsoft.com/office/drawing/2014/main" id="{FA47F5DD-E689-3F0C-E7CA-A42423A0702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7267" y="3240478"/>
            <a:ext cx="99764" cy="380952"/>
          </a:xfrm>
          <a:prstGeom prst="rect">
            <a:avLst/>
          </a:prstGeom>
        </p:spPr>
      </p:pic>
      <p:pic>
        <p:nvPicPr>
          <p:cNvPr id="23" name="صورة 22">
            <a:extLst>
              <a:ext uri="{FF2B5EF4-FFF2-40B4-BE49-F238E27FC236}">
                <a16:creationId xmlns:a16="http://schemas.microsoft.com/office/drawing/2014/main" id="{523CBE51-68C8-F4B4-3D88-A9EE2DDCEA0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972455" y="3247145"/>
            <a:ext cx="2314489" cy="1009754"/>
          </a:xfrm>
          <a:prstGeom prst="rect">
            <a:avLst/>
          </a:prstGeom>
        </p:spPr>
      </p:pic>
      <p:cxnSp>
        <p:nvCxnSpPr>
          <p:cNvPr id="16" name="رابط كسهم مستقيم 15">
            <a:extLst>
              <a:ext uri="{FF2B5EF4-FFF2-40B4-BE49-F238E27FC236}">
                <a16:creationId xmlns:a16="http://schemas.microsoft.com/office/drawing/2014/main" id="{CA1862A5-BD6A-CF37-34FE-465EB69B81E0}"/>
              </a:ext>
            </a:extLst>
          </p:cNvPr>
          <p:cNvCxnSpPr>
            <a:cxnSpLocks/>
          </p:cNvCxnSpPr>
          <p:nvPr/>
        </p:nvCxnSpPr>
        <p:spPr>
          <a:xfrm>
            <a:off x="312536" y="3733021"/>
            <a:ext cx="1768991" cy="0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مربع نص 24">
            <a:extLst>
              <a:ext uri="{FF2B5EF4-FFF2-40B4-BE49-F238E27FC236}">
                <a16:creationId xmlns:a16="http://schemas.microsoft.com/office/drawing/2014/main" id="{97BD385E-46BB-E99A-6A5E-C18D0362F391}"/>
              </a:ext>
            </a:extLst>
          </p:cNvPr>
          <p:cNvSpPr txBox="1"/>
          <p:nvPr/>
        </p:nvSpPr>
        <p:spPr>
          <a:xfrm>
            <a:off x="4175361" y="3540612"/>
            <a:ext cx="192063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0"/>
            <a:r>
              <a:rPr lang="en-US" b="0" i="0" u="none" strike="noStrike" baseline="0" dirty="0">
                <a:latin typeface="Times New Roman" panose="02020603050405020304" pitchFamily="18" charset="0"/>
              </a:rPr>
              <a:t>R3 = R3 – 10</a:t>
            </a:r>
            <a:r>
              <a:rPr lang="pt-BR" dirty="0">
                <a:latin typeface="Times New Roman" panose="02020603050405020304" pitchFamily="18" charset="0"/>
              </a:rPr>
              <a:t>×</a:t>
            </a:r>
            <a:r>
              <a:rPr lang="en-US" dirty="0">
                <a:latin typeface="Times New Roman" panose="02020603050405020304" pitchFamily="18" charset="0"/>
              </a:rPr>
              <a:t>R2</a:t>
            </a:r>
            <a:endParaRPr lang="ar-SA" dirty="0"/>
          </a:p>
        </p:txBody>
      </p:sp>
      <p:pic>
        <p:nvPicPr>
          <p:cNvPr id="27" name="صورة 26">
            <a:extLst>
              <a:ext uri="{FF2B5EF4-FFF2-40B4-BE49-F238E27FC236}">
                <a16:creationId xmlns:a16="http://schemas.microsoft.com/office/drawing/2014/main" id="{3BB1AD6A-AA32-E616-320F-4761D19FFD76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920726" y="3303076"/>
            <a:ext cx="2269108" cy="987061"/>
          </a:xfrm>
          <a:prstGeom prst="rect">
            <a:avLst/>
          </a:prstGeom>
        </p:spPr>
      </p:pic>
      <p:cxnSp>
        <p:nvCxnSpPr>
          <p:cNvPr id="24" name="رابط كسهم مستقيم 23">
            <a:extLst>
              <a:ext uri="{FF2B5EF4-FFF2-40B4-BE49-F238E27FC236}">
                <a16:creationId xmlns:a16="http://schemas.microsoft.com/office/drawing/2014/main" id="{5D02C3A4-F22E-2F03-6E2E-D4FCF5424A31}"/>
              </a:ext>
            </a:extLst>
          </p:cNvPr>
          <p:cNvCxnSpPr>
            <a:cxnSpLocks/>
          </p:cNvCxnSpPr>
          <p:nvPr/>
        </p:nvCxnSpPr>
        <p:spPr>
          <a:xfrm>
            <a:off x="4141383" y="4028075"/>
            <a:ext cx="1954617" cy="0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2" name="صورة 31">
            <a:extLst>
              <a:ext uri="{FF2B5EF4-FFF2-40B4-BE49-F238E27FC236}">
                <a16:creationId xmlns:a16="http://schemas.microsoft.com/office/drawing/2014/main" id="{92A337F4-7C00-0570-EC84-2F2E58BD0A34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25678" y="3572950"/>
            <a:ext cx="190476" cy="390476"/>
          </a:xfrm>
          <a:prstGeom prst="rect">
            <a:avLst/>
          </a:prstGeom>
        </p:spPr>
      </p:pic>
      <p:sp>
        <p:nvSpPr>
          <p:cNvPr id="33" name="مربع نص 32">
            <a:extLst>
              <a:ext uri="{FF2B5EF4-FFF2-40B4-BE49-F238E27FC236}">
                <a16:creationId xmlns:a16="http://schemas.microsoft.com/office/drawing/2014/main" id="{17A15E6A-F295-A92A-5106-8CC9FE34D3BE}"/>
              </a:ext>
            </a:extLst>
          </p:cNvPr>
          <p:cNvSpPr txBox="1"/>
          <p:nvPr/>
        </p:nvSpPr>
        <p:spPr>
          <a:xfrm>
            <a:off x="7979664" y="3594094"/>
            <a:ext cx="158332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0"/>
            <a:r>
              <a:rPr lang="en-US" b="0" i="0" u="none" strike="noStrike" baseline="0" dirty="0">
                <a:latin typeface="Times New Roman" panose="02020603050405020304" pitchFamily="18" charset="0"/>
              </a:rPr>
              <a:t>R3 =     </a:t>
            </a:r>
            <a:r>
              <a:rPr lang="pt-BR" dirty="0">
                <a:latin typeface="Times New Roman" panose="02020603050405020304" pitchFamily="18" charset="0"/>
              </a:rPr>
              <a:t>×</a:t>
            </a:r>
            <a:r>
              <a:rPr lang="en-US" dirty="0">
                <a:latin typeface="Times New Roman" panose="02020603050405020304" pitchFamily="18" charset="0"/>
              </a:rPr>
              <a:t>R3</a:t>
            </a:r>
            <a:endParaRPr lang="ar-SA" dirty="0"/>
          </a:p>
        </p:txBody>
      </p:sp>
      <p:pic>
        <p:nvPicPr>
          <p:cNvPr id="37" name="صورة 36">
            <a:extLst>
              <a:ext uri="{FF2B5EF4-FFF2-40B4-BE49-F238E27FC236}">
                <a16:creationId xmlns:a16="http://schemas.microsoft.com/office/drawing/2014/main" id="{0FE491F2-5B18-5423-FE84-F2B75C867185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9590106" y="3375745"/>
            <a:ext cx="1856542" cy="928271"/>
          </a:xfrm>
          <a:prstGeom prst="rect">
            <a:avLst/>
          </a:prstGeom>
        </p:spPr>
      </p:pic>
      <p:cxnSp>
        <p:nvCxnSpPr>
          <p:cNvPr id="35" name="رابط كسهم مستقيم 34">
            <a:extLst>
              <a:ext uri="{FF2B5EF4-FFF2-40B4-BE49-F238E27FC236}">
                <a16:creationId xmlns:a16="http://schemas.microsoft.com/office/drawing/2014/main" id="{64E25B0D-8109-DC8E-DA2A-BAAF5BBB6B5E}"/>
              </a:ext>
            </a:extLst>
          </p:cNvPr>
          <p:cNvCxnSpPr>
            <a:cxnSpLocks/>
          </p:cNvCxnSpPr>
          <p:nvPr/>
        </p:nvCxnSpPr>
        <p:spPr>
          <a:xfrm>
            <a:off x="7979664" y="4086637"/>
            <a:ext cx="1768991" cy="0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9" name="صورة 38">
            <a:extLst>
              <a:ext uri="{FF2B5EF4-FFF2-40B4-BE49-F238E27FC236}">
                <a16:creationId xmlns:a16="http://schemas.microsoft.com/office/drawing/2014/main" id="{DAED3793-5D08-8CE9-6DEA-241FAA2F7237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895856" y="4378158"/>
            <a:ext cx="2510946" cy="1322253"/>
          </a:xfrm>
          <a:prstGeom prst="rect">
            <a:avLst/>
          </a:prstGeom>
        </p:spPr>
      </p:pic>
      <p:cxnSp>
        <p:nvCxnSpPr>
          <p:cNvPr id="40" name="رابط كسهم مستقيم 39">
            <a:extLst>
              <a:ext uri="{FF2B5EF4-FFF2-40B4-BE49-F238E27FC236}">
                <a16:creationId xmlns:a16="http://schemas.microsoft.com/office/drawing/2014/main" id="{B1B84139-82D3-BCB4-4AB2-BADDC53BC9FB}"/>
              </a:ext>
            </a:extLst>
          </p:cNvPr>
          <p:cNvCxnSpPr>
            <a:cxnSpLocks/>
          </p:cNvCxnSpPr>
          <p:nvPr/>
        </p:nvCxnSpPr>
        <p:spPr>
          <a:xfrm>
            <a:off x="334438" y="5101900"/>
            <a:ext cx="1768991" cy="0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1" name="مربع نص 40">
            <a:extLst>
              <a:ext uri="{FF2B5EF4-FFF2-40B4-BE49-F238E27FC236}">
                <a16:creationId xmlns:a16="http://schemas.microsoft.com/office/drawing/2014/main" id="{61127EB4-9864-5FF1-22AE-4147BDA8098B}"/>
              </a:ext>
            </a:extLst>
          </p:cNvPr>
          <p:cNvSpPr txBox="1"/>
          <p:nvPr/>
        </p:nvSpPr>
        <p:spPr>
          <a:xfrm>
            <a:off x="186829" y="4714277"/>
            <a:ext cx="192063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0"/>
            <a:r>
              <a:rPr lang="en-US" b="0" i="0" u="none" strike="noStrike" baseline="0" dirty="0">
                <a:latin typeface="Times New Roman" panose="02020603050405020304" pitchFamily="18" charset="0"/>
              </a:rPr>
              <a:t>R2 = R2 + </a:t>
            </a:r>
            <a:r>
              <a:rPr lang="en-US" dirty="0">
                <a:latin typeface="Times New Roman" panose="02020603050405020304" pitchFamily="18" charset="0"/>
              </a:rPr>
              <a:t>4</a:t>
            </a:r>
            <a:r>
              <a:rPr lang="pt-BR" dirty="0">
                <a:latin typeface="Times New Roman" panose="02020603050405020304" pitchFamily="18" charset="0"/>
              </a:rPr>
              <a:t>×</a:t>
            </a:r>
            <a:r>
              <a:rPr lang="en-US" dirty="0">
                <a:latin typeface="Times New Roman" panose="02020603050405020304" pitchFamily="18" charset="0"/>
              </a:rPr>
              <a:t>R3</a:t>
            </a:r>
            <a:endParaRPr lang="ar-SA" dirty="0"/>
          </a:p>
        </p:txBody>
      </p:sp>
      <p:sp>
        <p:nvSpPr>
          <p:cNvPr id="43" name="مربع نص 42">
            <a:extLst>
              <a:ext uri="{FF2B5EF4-FFF2-40B4-BE49-F238E27FC236}">
                <a16:creationId xmlns:a16="http://schemas.microsoft.com/office/drawing/2014/main" id="{CD4EDE97-ED23-8C9D-EC68-826C75BC97A7}"/>
              </a:ext>
            </a:extLst>
          </p:cNvPr>
          <p:cNvSpPr txBox="1"/>
          <p:nvPr/>
        </p:nvSpPr>
        <p:spPr>
          <a:xfrm>
            <a:off x="4102048" y="4309765"/>
            <a:ext cx="192063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0"/>
            <a:r>
              <a:rPr lang="en-US" b="0" i="0" u="none" strike="noStrike" baseline="0" dirty="0">
                <a:latin typeface="Times New Roman" panose="02020603050405020304" pitchFamily="18" charset="0"/>
              </a:rPr>
              <a:t>R1 = R1 + </a:t>
            </a:r>
            <a:r>
              <a:rPr lang="en-US" dirty="0">
                <a:latin typeface="Times New Roman" panose="02020603050405020304" pitchFamily="18" charset="0"/>
              </a:rPr>
              <a:t>2</a:t>
            </a:r>
            <a:r>
              <a:rPr lang="pt-BR" dirty="0">
                <a:latin typeface="Times New Roman" panose="02020603050405020304" pitchFamily="18" charset="0"/>
              </a:rPr>
              <a:t>×</a:t>
            </a:r>
            <a:r>
              <a:rPr lang="en-US" dirty="0">
                <a:latin typeface="Times New Roman" panose="02020603050405020304" pitchFamily="18" charset="0"/>
              </a:rPr>
              <a:t>R2</a:t>
            </a:r>
            <a:endParaRPr lang="ar-SA" dirty="0"/>
          </a:p>
        </p:txBody>
      </p:sp>
      <p:cxnSp>
        <p:nvCxnSpPr>
          <p:cNvPr id="44" name="رابط كسهم مستقيم 43">
            <a:extLst>
              <a:ext uri="{FF2B5EF4-FFF2-40B4-BE49-F238E27FC236}">
                <a16:creationId xmlns:a16="http://schemas.microsoft.com/office/drawing/2014/main" id="{783A3437-0865-050F-DF4C-37EEB552F79F}"/>
              </a:ext>
            </a:extLst>
          </p:cNvPr>
          <p:cNvCxnSpPr>
            <a:cxnSpLocks/>
          </p:cNvCxnSpPr>
          <p:nvPr/>
        </p:nvCxnSpPr>
        <p:spPr>
          <a:xfrm>
            <a:off x="345025" y="4680663"/>
            <a:ext cx="1768991" cy="0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5" name="مربع نص 44">
            <a:extLst>
              <a:ext uri="{FF2B5EF4-FFF2-40B4-BE49-F238E27FC236}">
                <a16:creationId xmlns:a16="http://schemas.microsoft.com/office/drawing/2014/main" id="{0CE4BD54-8948-E965-FFC8-98EB6F3DE3CE}"/>
              </a:ext>
            </a:extLst>
          </p:cNvPr>
          <p:cNvSpPr txBox="1"/>
          <p:nvPr/>
        </p:nvSpPr>
        <p:spPr>
          <a:xfrm>
            <a:off x="212656" y="4293040"/>
            <a:ext cx="192063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0"/>
            <a:r>
              <a:rPr lang="en-US" b="0" i="0" u="none" strike="noStrike" baseline="0" dirty="0">
                <a:latin typeface="Times New Roman" panose="02020603050405020304" pitchFamily="18" charset="0"/>
              </a:rPr>
              <a:t>R1 = R1 – </a:t>
            </a:r>
            <a:r>
              <a:rPr lang="en-US" dirty="0">
                <a:latin typeface="Times New Roman" panose="02020603050405020304" pitchFamily="18" charset="0"/>
              </a:rPr>
              <a:t>R3</a:t>
            </a:r>
            <a:endParaRPr lang="ar-SA" dirty="0"/>
          </a:p>
        </p:txBody>
      </p:sp>
      <p:pic>
        <p:nvPicPr>
          <p:cNvPr id="47" name="صورة 46">
            <a:extLst>
              <a:ext uri="{FF2B5EF4-FFF2-40B4-BE49-F238E27FC236}">
                <a16:creationId xmlns:a16="http://schemas.microsoft.com/office/drawing/2014/main" id="{BA87CFEC-5D08-E828-52D7-610235B7E1EA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5957633" y="4477706"/>
            <a:ext cx="2246416" cy="1073289"/>
          </a:xfrm>
          <a:prstGeom prst="rect">
            <a:avLst/>
          </a:prstGeom>
        </p:spPr>
      </p:pic>
      <p:cxnSp>
        <p:nvCxnSpPr>
          <p:cNvPr id="42" name="رابط كسهم مستقيم 41">
            <a:extLst>
              <a:ext uri="{FF2B5EF4-FFF2-40B4-BE49-F238E27FC236}">
                <a16:creationId xmlns:a16="http://schemas.microsoft.com/office/drawing/2014/main" id="{AB81912C-28EF-FDD8-500F-8A085D30F9D5}"/>
              </a:ext>
            </a:extLst>
          </p:cNvPr>
          <p:cNvCxnSpPr>
            <a:cxnSpLocks/>
          </p:cNvCxnSpPr>
          <p:nvPr/>
        </p:nvCxnSpPr>
        <p:spPr>
          <a:xfrm flipV="1">
            <a:off x="4042838" y="4714277"/>
            <a:ext cx="2053162" cy="1543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0" name="صورة 49">
            <a:extLst>
              <a:ext uri="{FF2B5EF4-FFF2-40B4-BE49-F238E27FC236}">
                <a16:creationId xmlns:a16="http://schemas.microsoft.com/office/drawing/2014/main" id="{0CB1D507-0ADD-69A9-6B33-DEE35E1817DC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9966960" y="4517389"/>
            <a:ext cx="1860668" cy="1043789"/>
          </a:xfrm>
          <a:prstGeom prst="rect">
            <a:avLst/>
          </a:prstGeom>
        </p:spPr>
      </p:pic>
      <p:cxnSp>
        <p:nvCxnSpPr>
          <p:cNvPr id="51" name="رابط كسهم مستقيم 50">
            <a:extLst>
              <a:ext uri="{FF2B5EF4-FFF2-40B4-BE49-F238E27FC236}">
                <a16:creationId xmlns:a16="http://schemas.microsoft.com/office/drawing/2014/main" id="{66E0F17A-1CBA-D256-070D-A1BCB5F3459A}"/>
              </a:ext>
            </a:extLst>
          </p:cNvPr>
          <p:cNvCxnSpPr>
            <a:cxnSpLocks/>
          </p:cNvCxnSpPr>
          <p:nvPr/>
        </p:nvCxnSpPr>
        <p:spPr>
          <a:xfrm>
            <a:off x="8166555" y="5101900"/>
            <a:ext cx="1800405" cy="0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3" name="مربع نص 52">
            <a:extLst>
              <a:ext uri="{FF2B5EF4-FFF2-40B4-BE49-F238E27FC236}">
                <a16:creationId xmlns:a16="http://schemas.microsoft.com/office/drawing/2014/main" id="{280B06F2-E170-52EF-98BE-1C2FB2F191C1}"/>
              </a:ext>
            </a:extLst>
          </p:cNvPr>
          <p:cNvSpPr txBox="1"/>
          <p:nvPr/>
        </p:nvSpPr>
        <p:spPr>
          <a:xfrm>
            <a:off x="8003090" y="4368019"/>
            <a:ext cx="1826127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b="0" i="0" u="none" strike="noStrike" baseline="0" dirty="0">
                <a:latin typeface="Times New Roman" panose="02020603050405020304" pitchFamily="18" charset="0"/>
              </a:rPr>
              <a:t>System of linear equations</a:t>
            </a:r>
            <a:endParaRPr lang="ar-SA" dirty="0"/>
          </a:p>
        </p:txBody>
      </p:sp>
      <p:pic>
        <p:nvPicPr>
          <p:cNvPr id="56" name="صورة 55">
            <a:extLst>
              <a:ext uri="{FF2B5EF4-FFF2-40B4-BE49-F238E27FC236}">
                <a16:creationId xmlns:a16="http://schemas.microsoft.com/office/drawing/2014/main" id="{5E52758D-FA71-9AEE-AD83-720672C0860F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6145930" y="5943748"/>
            <a:ext cx="1449688" cy="392625"/>
          </a:xfrm>
          <a:prstGeom prst="rect">
            <a:avLst/>
          </a:prstGeom>
        </p:spPr>
      </p:pic>
      <p:sp>
        <p:nvSpPr>
          <p:cNvPr id="58" name="مربع نص 57">
            <a:extLst>
              <a:ext uri="{FF2B5EF4-FFF2-40B4-BE49-F238E27FC236}">
                <a16:creationId xmlns:a16="http://schemas.microsoft.com/office/drawing/2014/main" id="{756C4659-DC9A-1376-DCDF-633117B4A066}"/>
              </a:ext>
            </a:extLst>
          </p:cNvPr>
          <p:cNvSpPr txBox="1"/>
          <p:nvPr/>
        </p:nvSpPr>
        <p:spPr>
          <a:xfrm>
            <a:off x="2774" y="5825477"/>
            <a:ext cx="609407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400" b="0" i="0" u="none" strike="noStrike" baseline="0" dirty="0">
                <a:latin typeface="Times New Roman" panose="02020603050405020304" pitchFamily="18" charset="0"/>
              </a:rPr>
              <a:t>the only solution of the original system is</a:t>
            </a:r>
            <a:endParaRPr lang="ar-SA" sz="2400" dirty="0"/>
          </a:p>
        </p:txBody>
      </p:sp>
      <p:sp>
        <p:nvSpPr>
          <p:cNvPr id="60" name="مربع نص 59">
            <a:extLst>
              <a:ext uri="{FF2B5EF4-FFF2-40B4-BE49-F238E27FC236}">
                <a16:creationId xmlns:a16="http://schemas.microsoft.com/office/drawing/2014/main" id="{058CCFD6-5773-7623-D44F-28A4331DAE38}"/>
              </a:ext>
            </a:extLst>
          </p:cNvPr>
          <p:cNvSpPr txBox="1"/>
          <p:nvPr/>
        </p:nvSpPr>
        <p:spPr>
          <a:xfrm>
            <a:off x="6089179" y="6255870"/>
            <a:ext cx="1828800" cy="52322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l" rtl="0"/>
            <a:r>
              <a:rPr lang="en-US" sz="2800" dirty="0"/>
              <a:t>(</a:t>
            </a:r>
            <a:r>
              <a:rPr lang="en-US" sz="2800" i="1" dirty="0"/>
              <a:t>x</a:t>
            </a:r>
            <a:r>
              <a:rPr lang="en-US" sz="2800" baseline="-25000" dirty="0"/>
              <a:t>1</a:t>
            </a:r>
            <a:r>
              <a:rPr lang="en-US" sz="2800" dirty="0"/>
              <a:t> , </a:t>
            </a:r>
            <a:r>
              <a:rPr lang="en-US" sz="2800" i="1" dirty="0"/>
              <a:t>x</a:t>
            </a:r>
            <a:r>
              <a:rPr lang="en-US" sz="2800" baseline="-25000" dirty="0"/>
              <a:t>2</a:t>
            </a:r>
            <a:r>
              <a:rPr lang="en-US" sz="2800" dirty="0"/>
              <a:t> , </a:t>
            </a:r>
            <a:r>
              <a:rPr lang="en-US" sz="2800" i="1" dirty="0"/>
              <a:t>x</a:t>
            </a:r>
            <a:r>
              <a:rPr lang="en-US" sz="2800" baseline="-25000" dirty="0"/>
              <a:t>3</a:t>
            </a:r>
            <a:r>
              <a:rPr lang="en-US" sz="2800" dirty="0"/>
              <a:t>)</a:t>
            </a:r>
            <a:endParaRPr lang="ar-SA" sz="2800" dirty="0"/>
          </a:p>
        </p:txBody>
      </p:sp>
      <p:cxnSp>
        <p:nvCxnSpPr>
          <p:cNvPr id="62" name="رابط مستقيم 61">
            <a:extLst>
              <a:ext uri="{FF2B5EF4-FFF2-40B4-BE49-F238E27FC236}">
                <a16:creationId xmlns:a16="http://schemas.microsoft.com/office/drawing/2014/main" id="{BD118D71-9FBD-5A39-01F6-98723FE47392}"/>
              </a:ext>
            </a:extLst>
          </p:cNvPr>
          <p:cNvCxnSpPr/>
          <p:nvPr/>
        </p:nvCxnSpPr>
        <p:spPr>
          <a:xfrm>
            <a:off x="186829" y="3094699"/>
            <a:ext cx="11827693" cy="122629"/>
          </a:xfrm>
          <a:prstGeom prst="line">
            <a:avLst/>
          </a:prstGeom>
          <a:ln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3" name="رابط مستقيم 62">
            <a:extLst>
              <a:ext uri="{FF2B5EF4-FFF2-40B4-BE49-F238E27FC236}">
                <a16:creationId xmlns:a16="http://schemas.microsoft.com/office/drawing/2014/main" id="{E5AD5904-13C7-4799-E24C-8C80C966CA32}"/>
              </a:ext>
            </a:extLst>
          </p:cNvPr>
          <p:cNvCxnSpPr/>
          <p:nvPr/>
        </p:nvCxnSpPr>
        <p:spPr>
          <a:xfrm>
            <a:off x="182153" y="4272236"/>
            <a:ext cx="11827693" cy="122629"/>
          </a:xfrm>
          <a:prstGeom prst="line">
            <a:avLst/>
          </a:prstGeom>
          <a:ln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4" name="رابط مستقيم 63">
            <a:extLst>
              <a:ext uri="{FF2B5EF4-FFF2-40B4-BE49-F238E27FC236}">
                <a16:creationId xmlns:a16="http://schemas.microsoft.com/office/drawing/2014/main" id="{271F9F5F-83A4-1E86-8FBB-75E6D69EEA86}"/>
              </a:ext>
            </a:extLst>
          </p:cNvPr>
          <p:cNvCxnSpPr/>
          <p:nvPr/>
        </p:nvCxnSpPr>
        <p:spPr>
          <a:xfrm>
            <a:off x="238303" y="5710714"/>
            <a:ext cx="11827693" cy="122629"/>
          </a:xfrm>
          <a:prstGeom prst="line">
            <a:avLst/>
          </a:prstGeom>
          <a:ln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5" name="مستطيل 64">
            <a:extLst>
              <a:ext uri="{FF2B5EF4-FFF2-40B4-BE49-F238E27FC236}">
                <a16:creationId xmlns:a16="http://schemas.microsoft.com/office/drawing/2014/main" id="{EADDE3DB-8FF2-7AE9-0C2C-C79562206B3D}"/>
              </a:ext>
            </a:extLst>
          </p:cNvPr>
          <p:cNvSpPr/>
          <p:nvPr/>
        </p:nvSpPr>
        <p:spPr>
          <a:xfrm>
            <a:off x="8090755" y="5912528"/>
            <a:ext cx="4029891" cy="83534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 rtl="0"/>
            <a:r>
              <a:rPr lang="en-US" sz="2000" dirty="0"/>
              <a:t>Finally, verify your work by substituting in the </a:t>
            </a:r>
            <a:r>
              <a:rPr lang="en-US" sz="2000" b="1" u="sng" dirty="0">
                <a:solidFill>
                  <a:srgbClr val="FFFF00"/>
                </a:solidFill>
              </a:rPr>
              <a:t>original</a:t>
            </a:r>
            <a:r>
              <a:rPr lang="en-US" sz="2000" dirty="0"/>
              <a:t> equations </a:t>
            </a:r>
            <a:endParaRPr lang="ar-SA" sz="2000" dirty="0"/>
          </a:p>
        </p:txBody>
      </p:sp>
      <p:sp>
        <p:nvSpPr>
          <p:cNvPr id="68" name="مربع نص 67">
            <a:extLst>
              <a:ext uri="{FF2B5EF4-FFF2-40B4-BE49-F238E27FC236}">
                <a16:creationId xmlns:a16="http://schemas.microsoft.com/office/drawing/2014/main" id="{940E5A49-2DB3-E6E0-3C4A-155DC9F91916}"/>
              </a:ext>
            </a:extLst>
          </p:cNvPr>
          <p:cNvSpPr txBox="1"/>
          <p:nvPr/>
        </p:nvSpPr>
        <p:spPr>
          <a:xfrm>
            <a:off x="253296" y="972175"/>
            <a:ext cx="4543155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800" b="1" i="0" u="none" strike="noStrike" baseline="0" dirty="0">
                <a:solidFill>
                  <a:srgbClr val="0070C0"/>
                </a:solidFill>
                <a:latin typeface="Times New Roman" panose="02020603050405020304" pitchFamily="18" charset="0"/>
              </a:rPr>
              <a:t>Solve the following system:</a:t>
            </a:r>
            <a:endParaRPr lang="ar-SA" sz="2800" b="1" dirty="0">
              <a:solidFill>
                <a:srgbClr val="0070C0"/>
              </a:solidFill>
            </a:endParaRPr>
          </a:p>
        </p:txBody>
      </p:sp>
      <p:sp>
        <p:nvSpPr>
          <p:cNvPr id="9" name="عنصر نائب لرقم الشريحة 8">
            <a:extLst>
              <a:ext uri="{FF2B5EF4-FFF2-40B4-BE49-F238E27FC236}">
                <a16:creationId xmlns:a16="http://schemas.microsoft.com/office/drawing/2014/main" id="{DB9F6C4B-20FC-3617-F548-4B8FDBFF82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A2AAD9-6D4A-4784-9E2F-659133D448B1}" type="slidenum">
              <a:rPr lang="ar-SA" smtClean="0"/>
              <a:t>8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387012137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id="{C170EE74-C60C-3E20-98C6-0F6494F16E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 rtl="0"/>
            <a:r>
              <a:rPr lang="en-US" dirty="0"/>
              <a:t>Systems of Linear Equations</a:t>
            </a:r>
            <a:endParaRPr lang="ar-SA" dirty="0"/>
          </a:p>
        </p:txBody>
      </p:sp>
      <p:sp>
        <p:nvSpPr>
          <p:cNvPr id="3" name="عنصر نائب للمحتوى 2">
            <a:extLst>
              <a:ext uri="{FF2B5EF4-FFF2-40B4-BE49-F238E27FC236}">
                <a16:creationId xmlns:a16="http://schemas.microsoft.com/office/drawing/2014/main" id="{67ACEA1C-0911-73DB-E8DD-20468F9FD39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l" rtl="0">
              <a:buNone/>
            </a:pPr>
            <a:r>
              <a:rPr lang="en-US" dirty="0"/>
              <a:t>    </a:t>
            </a:r>
            <a:endParaRPr lang="ar-SA" dirty="0"/>
          </a:p>
        </p:txBody>
      </p:sp>
      <p:pic>
        <p:nvPicPr>
          <p:cNvPr id="5" name="صورة 4">
            <a:extLst>
              <a:ext uri="{FF2B5EF4-FFF2-40B4-BE49-F238E27FC236}">
                <a16:creationId xmlns:a16="http://schemas.microsoft.com/office/drawing/2014/main" id="{2E0CB2F9-59DB-9C1A-6D5C-7AB610887A0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1053" y="2416477"/>
            <a:ext cx="11377348" cy="2025045"/>
          </a:xfrm>
          <a:prstGeom prst="rect">
            <a:avLst/>
          </a:prstGeom>
        </p:spPr>
      </p:pic>
      <p:sp>
        <p:nvSpPr>
          <p:cNvPr id="6" name="عنصر نائب لرقم الشريحة 5">
            <a:extLst>
              <a:ext uri="{FF2B5EF4-FFF2-40B4-BE49-F238E27FC236}">
                <a16:creationId xmlns:a16="http://schemas.microsoft.com/office/drawing/2014/main" id="{152AB5EB-E7DB-3211-3781-643EFB6B73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A2AAD9-6D4A-4784-9E2F-659133D448B1}" type="slidenum">
              <a:rPr lang="ar-SA" smtClean="0"/>
              <a:t>9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77513856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id="{A2D5DCC2-AE02-CC9E-FF0E-4607D1C62B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 rtl="0"/>
            <a:r>
              <a:rPr lang="en-US" dirty="0"/>
              <a:t>Example 2</a:t>
            </a:r>
            <a:endParaRPr lang="ar-SA" dirty="0"/>
          </a:p>
        </p:txBody>
      </p:sp>
      <p:sp>
        <p:nvSpPr>
          <p:cNvPr id="3" name="عنصر نائب للمحتوى 2">
            <a:extLst>
              <a:ext uri="{FF2B5EF4-FFF2-40B4-BE49-F238E27FC236}">
                <a16:creationId xmlns:a16="http://schemas.microsoft.com/office/drawing/2014/main" id="{F37BAEDF-FD6C-AF13-63B6-A425AF1262A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4"/>
            <a:ext cx="10515600" cy="5032375"/>
          </a:xfrm>
        </p:spPr>
        <p:txBody>
          <a:bodyPr>
            <a:normAutofit/>
          </a:bodyPr>
          <a:lstStyle/>
          <a:p>
            <a:pPr algn="l" rtl="0"/>
            <a:r>
              <a:rPr lang="en-US" b="1" dirty="0">
                <a:solidFill>
                  <a:srgbClr val="0070C0"/>
                </a:solidFill>
              </a:rPr>
              <a:t>Determine if the system is consistent</a:t>
            </a:r>
          </a:p>
          <a:p>
            <a:pPr algn="l" rtl="0"/>
            <a:endParaRPr lang="en-US" dirty="0"/>
          </a:p>
          <a:p>
            <a:pPr algn="l" rtl="0"/>
            <a:endParaRPr lang="en-US" dirty="0"/>
          </a:p>
          <a:p>
            <a:pPr algn="l" rtl="0"/>
            <a:endParaRPr lang="en-US" dirty="0"/>
          </a:p>
          <a:p>
            <a:pPr algn="l" rtl="0"/>
            <a:endParaRPr lang="en-US" dirty="0"/>
          </a:p>
          <a:p>
            <a:pPr algn="l" rtl="0"/>
            <a:endParaRPr lang="en-US" dirty="0"/>
          </a:p>
          <a:p>
            <a:pPr algn="l" rtl="0"/>
            <a:endParaRPr lang="en-US" dirty="0"/>
          </a:p>
          <a:p>
            <a:pPr algn="l" rtl="0"/>
            <a:r>
              <a:rPr lang="en-US" sz="2400" dirty="0"/>
              <a:t>From eq (3), a solution of </a:t>
            </a:r>
            <a:r>
              <a:rPr lang="en-US" sz="2400" i="1" dirty="0"/>
              <a:t>x</a:t>
            </a:r>
            <a:r>
              <a:rPr lang="en-US" sz="2400" baseline="-25000" dirty="0"/>
              <a:t>3</a:t>
            </a:r>
            <a:r>
              <a:rPr lang="en-US" sz="2400" dirty="0"/>
              <a:t> exists. Then, we substitute in eq (2) to solve </a:t>
            </a:r>
            <a:r>
              <a:rPr lang="en-US" sz="2400" i="1" dirty="0"/>
              <a:t>x</a:t>
            </a:r>
            <a:r>
              <a:rPr lang="en-US" sz="2400" baseline="-25000" dirty="0"/>
              <a:t>2</a:t>
            </a:r>
            <a:r>
              <a:rPr lang="en-US" sz="2400" dirty="0"/>
              <a:t> . Then, substitute in eq (1) to solve</a:t>
            </a:r>
            <a:r>
              <a:rPr lang="en-US" sz="2400" i="1" dirty="0"/>
              <a:t> x</a:t>
            </a:r>
            <a:r>
              <a:rPr lang="en-US" sz="2400" baseline="-25000" dirty="0"/>
              <a:t>1.. </a:t>
            </a:r>
          </a:p>
          <a:p>
            <a:pPr algn="l" rtl="0"/>
            <a:r>
              <a:rPr lang="en-US" sz="2400" b="1" dirty="0">
                <a:solidFill>
                  <a:srgbClr val="0070C0"/>
                </a:solidFill>
              </a:rPr>
              <a:t>The solution of the system exists.  Therefore, the system is consistent.</a:t>
            </a:r>
            <a:endParaRPr lang="ar-SA" sz="2400" b="1" dirty="0">
              <a:solidFill>
                <a:srgbClr val="0070C0"/>
              </a:solidFill>
            </a:endParaRPr>
          </a:p>
        </p:txBody>
      </p:sp>
      <p:pic>
        <p:nvPicPr>
          <p:cNvPr id="4" name="عنصر نائب للمحتوى 3">
            <a:extLst>
              <a:ext uri="{FF2B5EF4-FFF2-40B4-BE49-F238E27FC236}">
                <a16:creationId xmlns:a16="http://schemas.microsoft.com/office/drawing/2014/main" id="{01650437-7D8C-AA09-6A85-5F0265E0E8F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6841" y="2592952"/>
            <a:ext cx="3075093" cy="1427722"/>
          </a:xfrm>
          <a:prstGeom prst="rect">
            <a:avLst/>
          </a:prstGeom>
        </p:spPr>
      </p:pic>
      <p:pic>
        <p:nvPicPr>
          <p:cNvPr id="5" name="صورة 4">
            <a:extLst>
              <a:ext uri="{FF2B5EF4-FFF2-40B4-BE49-F238E27FC236}">
                <a16:creationId xmlns:a16="http://schemas.microsoft.com/office/drawing/2014/main" id="{2BB99966-EC6C-8FBD-0E1F-773E811D093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52381" y="2751571"/>
            <a:ext cx="2895379" cy="1098248"/>
          </a:xfrm>
          <a:prstGeom prst="rect">
            <a:avLst/>
          </a:prstGeom>
        </p:spPr>
      </p:pic>
      <p:sp>
        <p:nvSpPr>
          <p:cNvPr id="6" name="مربع نص 5">
            <a:extLst>
              <a:ext uri="{FF2B5EF4-FFF2-40B4-BE49-F238E27FC236}">
                <a16:creationId xmlns:a16="http://schemas.microsoft.com/office/drawing/2014/main" id="{422635BF-30A6-D878-F392-56B56F09F1C0}"/>
              </a:ext>
            </a:extLst>
          </p:cNvPr>
          <p:cNvSpPr txBox="1"/>
          <p:nvPr/>
        </p:nvSpPr>
        <p:spPr>
          <a:xfrm>
            <a:off x="3390874" y="2660762"/>
            <a:ext cx="1826127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b="0" i="0" u="none" strike="noStrike" baseline="0" dirty="0">
                <a:latin typeface="Times New Roman" panose="02020603050405020304" pitchFamily="18" charset="0"/>
              </a:rPr>
              <a:t>Augmented matrix</a:t>
            </a:r>
            <a:endParaRPr lang="ar-SA" dirty="0"/>
          </a:p>
        </p:txBody>
      </p:sp>
      <p:cxnSp>
        <p:nvCxnSpPr>
          <p:cNvPr id="7" name="رابط كسهم مستقيم 6">
            <a:extLst>
              <a:ext uri="{FF2B5EF4-FFF2-40B4-BE49-F238E27FC236}">
                <a16:creationId xmlns:a16="http://schemas.microsoft.com/office/drawing/2014/main" id="{463CDC0C-AC56-5116-AEE1-22CF05794536}"/>
              </a:ext>
            </a:extLst>
          </p:cNvPr>
          <p:cNvCxnSpPr>
            <a:cxnSpLocks/>
          </p:cNvCxnSpPr>
          <p:nvPr/>
        </p:nvCxnSpPr>
        <p:spPr>
          <a:xfrm>
            <a:off x="3390874" y="3349798"/>
            <a:ext cx="1768991" cy="0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رابط كسهم مستقيم 7">
            <a:extLst>
              <a:ext uri="{FF2B5EF4-FFF2-40B4-BE49-F238E27FC236}">
                <a16:creationId xmlns:a16="http://schemas.microsoft.com/office/drawing/2014/main" id="{A07217C3-3EF6-107D-A0C7-B386DBB27834}"/>
              </a:ext>
            </a:extLst>
          </p:cNvPr>
          <p:cNvCxnSpPr>
            <a:cxnSpLocks/>
          </p:cNvCxnSpPr>
          <p:nvPr/>
        </p:nvCxnSpPr>
        <p:spPr>
          <a:xfrm>
            <a:off x="7719806" y="3594129"/>
            <a:ext cx="1768991" cy="0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" name="صورة 8">
            <a:extLst>
              <a:ext uri="{FF2B5EF4-FFF2-40B4-BE49-F238E27FC236}">
                <a16:creationId xmlns:a16="http://schemas.microsoft.com/office/drawing/2014/main" id="{5D82BC1C-A8ED-C0B6-BD4A-EA842AF6B4F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506848" y="2774147"/>
            <a:ext cx="2359872" cy="953025"/>
          </a:xfrm>
          <a:prstGeom prst="rect">
            <a:avLst/>
          </a:prstGeom>
        </p:spPr>
      </p:pic>
      <p:sp>
        <p:nvSpPr>
          <p:cNvPr id="10" name="مربع نص 9">
            <a:extLst>
              <a:ext uri="{FF2B5EF4-FFF2-40B4-BE49-F238E27FC236}">
                <a16:creationId xmlns:a16="http://schemas.microsoft.com/office/drawing/2014/main" id="{E4F7ED30-7950-813A-80BD-8BED7565E398}"/>
              </a:ext>
            </a:extLst>
          </p:cNvPr>
          <p:cNvSpPr txBox="1"/>
          <p:nvPr/>
        </p:nvSpPr>
        <p:spPr>
          <a:xfrm>
            <a:off x="7753784" y="3106666"/>
            <a:ext cx="192063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0"/>
            <a:r>
              <a:rPr lang="en-US" b="0" i="0" u="none" strike="noStrike" baseline="0" dirty="0">
                <a:latin typeface="Times New Roman" panose="02020603050405020304" pitchFamily="18" charset="0"/>
              </a:rPr>
              <a:t>R3 = R3 – 5</a:t>
            </a:r>
            <a:r>
              <a:rPr lang="pt-BR" dirty="0">
                <a:latin typeface="Times New Roman" panose="02020603050405020304" pitchFamily="18" charset="0"/>
              </a:rPr>
              <a:t>×</a:t>
            </a:r>
            <a:r>
              <a:rPr lang="en-US" dirty="0">
                <a:latin typeface="Times New Roman" panose="02020603050405020304" pitchFamily="18" charset="0"/>
              </a:rPr>
              <a:t>R</a:t>
            </a:r>
            <a:r>
              <a:rPr lang="en-US" b="0" i="0" u="none" strike="noStrike" baseline="0" dirty="0">
                <a:latin typeface="Times New Roman" panose="02020603050405020304" pitchFamily="18" charset="0"/>
              </a:rPr>
              <a:t>1</a:t>
            </a:r>
            <a:endParaRPr lang="ar-SA" dirty="0"/>
          </a:p>
        </p:txBody>
      </p:sp>
      <p:sp>
        <p:nvSpPr>
          <p:cNvPr id="11" name="مربع نص 10">
            <a:extLst>
              <a:ext uri="{FF2B5EF4-FFF2-40B4-BE49-F238E27FC236}">
                <a16:creationId xmlns:a16="http://schemas.microsoft.com/office/drawing/2014/main" id="{BE809928-F018-0F1E-7499-013D2E8FE1FB}"/>
              </a:ext>
            </a:extLst>
          </p:cNvPr>
          <p:cNvSpPr txBox="1"/>
          <p:nvPr/>
        </p:nvSpPr>
        <p:spPr>
          <a:xfrm>
            <a:off x="300961" y="4143303"/>
            <a:ext cx="158332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0"/>
            <a:r>
              <a:rPr lang="en-US" b="0" i="0" u="none" strike="noStrike" baseline="0" dirty="0">
                <a:latin typeface="Times New Roman" panose="02020603050405020304" pitchFamily="18" charset="0"/>
              </a:rPr>
              <a:t>R2 =   </a:t>
            </a:r>
            <a:r>
              <a:rPr lang="pt-BR" dirty="0">
                <a:latin typeface="Times New Roman" panose="02020603050405020304" pitchFamily="18" charset="0"/>
              </a:rPr>
              <a:t>×</a:t>
            </a:r>
            <a:r>
              <a:rPr lang="en-US" dirty="0">
                <a:latin typeface="Times New Roman" panose="02020603050405020304" pitchFamily="18" charset="0"/>
              </a:rPr>
              <a:t>R2</a:t>
            </a:r>
            <a:endParaRPr lang="ar-SA" dirty="0"/>
          </a:p>
        </p:txBody>
      </p:sp>
      <p:pic>
        <p:nvPicPr>
          <p:cNvPr id="12" name="صورة 11">
            <a:extLst>
              <a:ext uri="{FF2B5EF4-FFF2-40B4-BE49-F238E27FC236}">
                <a16:creationId xmlns:a16="http://schemas.microsoft.com/office/drawing/2014/main" id="{95829A9B-191A-0BC8-5D5C-295D7AF15FC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5692" y="4143303"/>
            <a:ext cx="99764" cy="380952"/>
          </a:xfrm>
          <a:prstGeom prst="rect">
            <a:avLst/>
          </a:prstGeom>
        </p:spPr>
      </p:pic>
      <p:pic>
        <p:nvPicPr>
          <p:cNvPr id="13" name="صورة 12">
            <a:extLst>
              <a:ext uri="{FF2B5EF4-FFF2-40B4-BE49-F238E27FC236}">
                <a16:creationId xmlns:a16="http://schemas.microsoft.com/office/drawing/2014/main" id="{278B7A94-E68B-9CE6-62AC-B0FD3250A71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960880" y="4149970"/>
            <a:ext cx="2314489" cy="1009754"/>
          </a:xfrm>
          <a:prstGeom prst="rect">
            <a:avLst/>
          </a:prstGeom>
        </p:spPr>
      </p:pic>
      <p:cxnSp>
        <p:nvCxnSpPr>
          <p:cNvPr id="14" name="رابط كسهم مستقيم 13">
            <a:extLst>
              <a:ext uri="{FF2B5EF4-FFF2-40B4-BE49-F238E27FC236}">
                <a16:creationId xmlns:a16="http://schemas.microsoft.com/office/drawing/2014/main" id="{27F57BD0-E5E4-BB76-0B9F-A98EFD7E5603}"/>
              </a:ext>
            </a:extLst>
          </p:cNvPr>
          <p:cNvCxnSpPr>
            <a:cxnSpLocks/>
          </p:cNvCxnSpPr>
          <p:nvPr/>
        </p:nvCxnSpPr>
        <p:spPr>
          <a:xfrm>
            <a:off x="300961" y="4635846"/>
            <a:ext cx="1768991" cy="0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مربع نص 14">
            <a:extLst>
              <a:ext uri="{FF2B5EF4-FFF2-40B4-BE49-F238E27FC236}">
                <a16:creationId xmlns:a16="http://schemas.microsoft.com/office/drawing/2014/main" id="{AA3EA680-EAC6-54DA-98EB-034AD8F9567F}"/>
              </a:ext>
            </a:extLst>
          </p:cNvPr>
          <p:cNvSpPr txBox="1"/>
          <p:nvPr/>
        </p:nvSpPr>
        <p:spPr>
          <a:xfrm>
            <a:off x="4163786" y="4443437"/>
            <a:ext cx="192063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0"/>
            <a:r>
              <a:rPr lang="en-US" b="0" i="0" u="none" strike="noStrike" baseline="0" dirty="0">
                <a:latin typeface="Times New Roman" panose="02020603050405020304" pitchFamily="18" charset="0"/>
              </a:rPr>
              <a:t>R3 = R3 – 10</a:t>
            </a:r>
            <a:r>
              <a:rPr lang="pt-BR" dirty="0">
                <a:latin typeface="Times New Roman" panose="02020603050405020304" pitchFamily="18" charset="0"/>
              </a:rPr>
              <a:t>×</a:t>
            </a:r>
            <a:r>
              <a:rPr lang="en-US" dirty="0">
                <a:latin typeface="Times New Roman" panose="02020603050405020304" pitchFamily="18" charset="0"/>
              </a:rPr>
              <a:t>R2</a:t>
            </a:r>
            <a:endParaRPr lang="ar-SA" dirty="0"/>
          </a:p>
        </p:txBody>
      </p:sp>
      <p:pic>
        <p:nvPicPr>
          <p:cNvPr id="16" name="صورة 15">
            <a:extLst>
              <a:ext uri="{FF2B5EF4-FFF2-40B4-BE49-F238E27FC236}">
                <a16:creationId xmlns:a16="http://schemas.microsoft.com/office/drawing/2014/main" id="{8FBFE40C-DA4D-E93C-FD12-4391503BC6B2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909151" y="4205901"/>
            <a:ext cx="2269108" cy="987061"/>
          </a:xfrm>
          <a:prstGeom prst="rect">
            <a:avLst/>
          </a:prstGeom>
        </p:spPr>
      </p:pic>
      <p:cxnSp>
        <p:nvCxnSpPr>
          <p:cNvPr id="17" name="رابط كسهم مستقيم 16">
            <a:extLst>
              <a:ext uri="{FF2B5EF4-FFF2-40B4-BE49-F238E27FC236}">
                <a16:creationId xmlns:a16="http://schemas.microsoft.com/office/drawing/2014/main" id="{6B2980AB-6C64-2CDD-A50D-CAF5AF83CB7C}"/>
              </a:ext>
            </a:extLst>
          </p:cNvPr>
          <p:cNvCxnSpPr>
            <a:cxnSpLocks/>
          </p:cNvCxnSpPr>
          <p:nvPr/>
        </p:nvCxnSpPr>
        <p:spPr>
          <a:xfrm>
            <a:off x="4129808" y="4930900"/>
            <a:ext cx="1954617" cy="0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رابط مستقيم 25">
            <a:extLst>
              <a:ext uri="{FF2B5EF4-FFF2-40B4-BE49-F238E27FC236}">
                <a16:creationId xmlns:a16="http://schemas.microsoft.com/office/drawing/2014/main" id="{A97F9593-FC52-3A57-3578-E13ECDE050BD}"/>
              </a:ext>
            </a:extLst>
          </p:cNvPr>
          <p:cNvCxnSpPr/>
          <p:nvPr/>
        </p:nvCxnSpPr>
        <p:spPr>
          <a:xfrm>
            <a:off x="175254" y="3997524"/>
            <a:ext cx="11827693" cy="122629"/>
          </a:xfrm>
          <a:prstGeom prst="line">
            <a:avLst/>
          </a:prstGeom>
          <a:ln>
            <a:solidFill>
              <a:schemeClr val="accent6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0" name="صورة 29">
            <a:extLst>
              <a:ext uri="{FF2B5EF4-FFF2-40B4-BE49-F238E27FC236}">
                <a16:creationId xmlns:a16="http://schemas.microsoft.com/office/drawing/2014/main" id="{7590F601-FAD0-9E89-3C2A-FFCAF6B48240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849589" y="4234103"/>
            <a:ext cx="2323519" cy="1097218"/>
          </a:xfrm>
          <a:prstGeom prst="rect">
            <a:avLst/>
          </a:prstGeom>
        </p:spPr>
      </p:pic>
      <p:cxnSp>
        <p:nvCxnSpPr>
          <p:cNvPr id="31" name="رابط كسهم مستقيم 30">
            <a:extLst>
              <a:ext uri="{FF2B5EF4-FFF2-40B4-BE49-F238E27FC236}">
                <a16:creationId xmlns:a16="http://schemas.microsoft.com/office/drawing/2014/main" id="{565E723F-278D-4500-C54A-C0E161A28E67}"/>
              </a:ext>
            </a:extLst>
          </p:cNvPr>
          <p:cNvCxnSpPr>
            <a:cxnSpLocks/>
          </p:cNvCxnSpPr>
          <p:nvPr/>
        </p:nvCxnSpPr>
        <p:spPr>
          <a:xfrm>
            <a:off x="8255287" y="4930900"/>
            <a:ext cx="1800405" cy="0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مربع نص 31">
            <a:extLst>
              <a:ext uri="{FF2B5EF4-FFF2-40B4-BE49-F238E27FC236}">
                <a16:creationId xmlns:a16="http://schemas.microsoft.com/office/drawing/2014/main" id="{2021BC77-9FD9-9569-4F56-0FD7626EB3E0}"/>
              </a:ext>
            </a:extLst>
          </p:cNvPr>
          <p:cNvSpPr txBox="1"/>
          <p:nvPr/>
        </p:nvSpPr>
        <p:spPr>
          <a:xfrm>
            <a:off x="8178259" y="4357861"/>
            <a:ext cx="1440578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en-US" sz="1400" b="0" i="0" u="none" strike="noStrike" baseline="0" dirty="0">
                <a:latin typeface="Times New Roman" panose="02020603050405020304" pitchFamily="18" charset="0"/>
              </a:rPr>
              <a:t>System of linear equations</a:t>
            </a:r>
            <a:endParaRPr lang="ar-SA" sz="1400" dirty="0"/>
          </a:p>
        </p:txBody>
      </p:sp>
      <p:sp>
        <p:nvSpPr>
          <p:cNvPr id="19" name="عنصر نائب لرقم الشريحة 18">
            <a:extLst>
              <a:ext uri="{FF2B5EF4-FFF2-40B4-BE49-F238E27FC236}">
                <a16:creationId xmlns:a16="http://schemas.microsoft.com/office/drawing/2014/main" id="{90D830E0-3000-279D-8F94-DE44E60312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A2AAD9-6D4A-4784-9E2F-659133D448B1}" type="slidenum">
              <a:rPr lang="ar-SA" smtClean="0"/>
              <a:t>10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333688232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id="{A2D5DCC2-AE02-CC9E-FF0E-4607D1C62B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 rtl="0"/>
            <a:r>
              <a:rPr lang="en-US" dirty="0"/>
              <a:t>Example 3</a:t>
            </a:r>
            <a:endParaRPr lang="ar-SA" dirty="0"/>
          </a:p>
        </p:txBody>
      </p:sp>
      <p:sp>
        <p:nvSpPr>
          <p:cNvPr id="3" name="عنصر نائب للمحتوى 2">
            <a:extLst>
              <a:ext uri="{FF2B5EF4-FFF2-40B4-BE49-F238E27FC236}">
                <a16:creationId xmlns:a16="http://schemas.microsoft.com/office/drawing/2014/main" id="{F37BAEDF-FD6C-AF13-63B6-A425AF1262A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33086" y="1460500"/>
            <a:ext cx="10515600" cy="5032375"/>
          </a:xfrm>
        </p:spPr>
        <p:txBody>
          <a:bodyPr>
            <a:normAutofit/>
          </a:bodyPr>
          <a:lstStyle/>
          <a:p>
            <a:pPr algn="l" rtl="0"/>
            <a:r>
              <a:rPr lang="en-US" b="1" dirty="0">
                <a:solidFill>
                  <a:srgbClr val="0070C0"/>
                </a:solidFill>
              </a:rPr>
              <a:t>Determine if the system is consistent</a:t>
            </a:r>
          </a:p>
          <a:p>
            <a:pPr algn="l" rtl="0"/>
            <a:endParaRPr lang="en-US" dirty="0"/>
          </a:p>
          <a:p>
            <a:pPr algn="l" rtl="0"/>
            <a:endParaRPr lang="en-US" dirty="0"/>
          </a:p>
          <a:p>
            <a:pPr algn="l" rtl="0"/>
            <a:endParaRPr lang="en-US" dirty="0"/>
          </a:p>
          <a:p>
            <a:pPr algn="l" rtl="0"/>
            <a:endParaRPr lang="en-US" dirty="0"/>
          </a:p>
          <a:p>
            <a:pPr algn="l" rtl="0"/>
            <a:endParaRPr lang="en-US" dirty="0"/>
          </a:p>
          <a:p>
            <a:pPr algn="l" rtl="0"/>
            <a:endParaRPr lang="en-US" dirty="0"/>
          </a:p>
          <a:p>
            <a:pPr algn="l" rtl="0"/>
            <a:r>
              <a:rPr lang="en-US" sz="2400" b="1" dirty="0">
                <a:solidFill>
                  <a:srgbClr val="0070C0"/>
                </a:solidFill>
              </a:rPr>
              <a:t> Therefore, the system is inconsistent (has no solutions).</a:t>
            </a:r>
            <a:endParaRPr lang="ar-SA" sz="2400" b="1" dirty="0">
              <a:solidFill>
                <a:srgbClr val="0070C0"/>
              </a:solidFill>
            </a:endParaRPr>
          </a:p>
        </p:txBody>
      </p:sp>
      <p:pic>
        <p:nvPicPr>
          <p:cNvPr id="19" name="صورة 18">
            <a:extLst>
              <a:ext uri="{FF2B5EF4-FFF2-40B4-BE49-F238E27FC236}">
                <a16:creationId xmlns:a16="http://schemas.microsoft.com/office/drawing/2014/main" id="{35F023F7-B39C-3641-85B0-39A1CCC2CA9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9855" y="2034249"/>
            <a:ext cx="2541399" cy="1145898"/>
          </a:xfrm>
          <a:prstGeom prst="rect">
            <a:avLst/>
          </a:prstGeom>
        </p:spPr>
      </p:pic>
      <p:sp>
        <p:nvSpPr>
          <p:cNvPr id="20" name="مربع نص 19">
            <a:extLst>
              <a:ext uri="{FF2B5EF4-FFF2-40B4-BE49-F238E27FC236}">
                <a16:creationId xmlns:a16="http://schemas.microsoft.com/office/drawing/2014/main" id="{7036CCD1-005D-2CC3-B5F6-65D6F4329D8F}"/>
              </a:ext>
            </a:extLst>
          </p:cNvPr>
          <p:cNvSpPr txBox="1"/>
          <p:nvPr/>
        </p:nvSpPr>
        <p:spPr>
          <a:xfrm>
            <a:off x="3368023" y="2034249"/>
            <a:ext cx="1826127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b="0" i="0" u="none" strike="noStrike" baseline="0" dirty="0">
                <a:latin typeface="Times New Roman" panose="02020603050405020304" pitchFamily="18" charset="0"/>
              </a:rPr>
              <a:t>Augmented matrix</a:t>
            </a:r>
            <a:endParaRPr lang="ar-SA" dirty="0"/>
          </a:p>
        </p:txBody>
      </p:sp>
      <p:cxnSp>
        <p:nvCxnSpPr>
          <p:cNvPr id="21" name="رابط كسهم مستقيم 20">
            <a:extLst>
              <a:ext uri="{FF2B5EF4-FFF2-40B4-BE49-F238E27FC236}">
                <a16:creationId xmlns:a16="http://schemas.microsoft.com/office/drawing/2014/main" id="{D78AA964-F167-AF02-631B-43100CCA8A0F}"/>
              </a:ext>
            </a:extLst>
          </p:cNvPr>
          <p:cNvCxnSpPr>
            <a:cxnSpLocks/>
          </p:cNvCxnSpPr>
          <p:nvPr/>
        </p:nvCxnSpPr>
        <p:spPr>
          <a:xfrm>
            <a:off x="3368023" y="2723285"/>
            <a:ext cx="1768991" cy="0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3" name="صورة 22">
            <a:extLst>
              <a:ext uri="{FF2B5EF4-FFF2-40B4-BE49-F238E27FC236}">
                <a16:creationId xmlns:a16="http://schemas.microsoft.com/office/drawing/2014/main" id="{221C6F8F-8371-F10E-627E-3049BB986B3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88946" y="2227122"/>
            <a:ext cx="2314489" cy="998407"/>
          </a:xfrm>
          <a:prstGeom prst="rect">
            <a:avLst/>
          </a:prstGeom>
        </p:spPr>
      </p:pic>
      <p:pic>
        <p:nvPicPr>
          <p:cNvPr id="25" name="صورة 24">
            <a:extLst>
              <a:ext uri="{FF2B5EF4-FFF2-40B4-BE49-F238E27FC236}">
                <a16:creationId xmlns:a16="http://schemas.microsoft.com/office/drawing/2014/main" id="{C835D7D8-24DB-3D57-8E32-47A3B9B9C2A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681011" y="2238467"/>
            <a:ext cx="2223725" cy="941680"/>
          </a:xfrm>
          <a:prstGeom prst="rect">
            <a:avLst/>
          </a:prstGeom>
        </p:spPr>
      </p:pic>
      <p:cxnSp>
        <p:nvCxnSpPr>
          <p:cNvPr id="27" name="رابط كسهم مستقيم 26">
            <a:extLst>
              <a:ext uri="{FF2B5EF4-FFF2-40B4-BE49-F238E27FC236}">
                <a16:creationId xmlns:a16="http://schemas.microsoft.com/office/drawing/2014/main" id="{BE418E0D-BEC0-8D8D-AE6C-6CCE8CFC704F}"/>
              </a:ext>
            </a:extLst>
          </p:cNvPr>
          <p:cNvCxnSpPr>
            <a:cxnSpLocks/>
          </p:cNvCxnSpPr>
          <p:nvPr/>
        </p:nvCxnSpPr>
        <p:spPr>
          <a:xfrm>
            <a:off x="7403435" y="2724884"/>
            <a:ext cx="1279598" cy="0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مربع نص 32">
            <a:extLst>
              <a:ext uri="{FF2B5EF4-FFF2-40B4-BE49-F238E27FC236}">
                <a16:creationId xmlns:a16="http://schemas.microsoft.com/office/drawing/2014/main" id="{8D465D13-1141-8D54-A1DA-DDA1BCAA4DCE}"/>
              </a:ext>
            </a:extLst>
          </p:cNvPr>
          <p:cNvSpPr txBox="1"/>
          <p:nvPr/>
        </p:nvSpPr>
        <p:spPr>
          <a:xfrm>
            <a:off x="7111842" y="2314268"/>
            <a:ext cx="182612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b="0" i="0" u="none" strike="noStrike" baseline="0" dirty="0">
                <a:latin typeface="Times New Roman" panose="02020603050405020304" pitchFamily="18" charset="0"/>
              </a:rPr>
              <a:t>R1 </a:t>
            </a:r>
            <a:r>
              <a:rPr lang="en-US" b="0" i="0" u="none" strike="noStrike" baseline="0" dirty="0">
                <a:latin typeface="Times New Roman" panose="02020603050405020304" pitchFamily="18" charset="0"/>
                <a:sym typeface="Wingdings" panose="05000000000000000000" pitchFamily="2" charset="2"/>
              </a:rPr>
              <a:t></a:t>
            </a:r>
            <a:r>
              <a:rPr lang="en-US" dirty="0">
                <a:latin typeface="Times New Roman" panose="02020603050405020304" pitchFamily="18" charset="0"/>
                <a:sym typeface="Wingdings" panose="05000000000000000000" pitchFamily="2" charset="2"/>
              </a:rPr>
              <a:t> R2</a:t>
            </a:r>
            <a:endParaRPr lang="ar-SA" dirty="0"/>
          </a:p>
        </p:txBody>
      </p:sp>
      <p:sp>
        <p:nvSpPr>
          <p:cNvPr id="35" name="مربع نص 34">
            <a:extLst>
              <a:ext uri="{FF2B5EF4-FFF2-40B4-BE49-F238E27FC236}">
                <a16:creationId xmlns:a16="http://schemas.microsoft.com/office/drawing/2014/main" id="{48AF5922-E89F-2969-1712-E752680CDFAC}"/>
              </a:ext>
            </a:extLst>
          </p:cNvPr>
          <p:cNvSpPr txBox="1"/>
          <p:nvPr/>
        </p:nvSpPr>
        <p:spPr>
          <a:xfrm>
            <a:off x="108924" y="3557283"/>
            <a:ext cx="192063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0"/>
            <a:r>
              <a:rPr lang="en-US" b="0" i="0" u="none" strike="noStrike" baseline="0" dirty="0">
                <a:latin typeface="Times New Roman" panose="02020603050405020304" pitchFamily="18" charset="0"/>
              </a:rPr>
              <a:t>R3 = R3 – 2</a:t>
            </a:r>
            <a:r>
              <a:rPr lang="pt-BR" dirty="0">
                <a:latin typeface="Times New Roman" panose="02020603050405020304" pitchFamily="18" charset="0"/>
              </a:rPr>
              <a:t>×</a:t>
            </a:r>
            <a:r>
              <a:rPr lang="en-US" dirty="0">
                <a:latin typeface="Times New Roman" panose="02020603050405020304" pitchFamily="18" charset="0"/>
              </a:rPr>
              <a:t>R</a:t>
            </a:r>
            <a:r>
              <a:rPr lang="en-US" b="0" i="0" u="none" strike="noStrike" baseline="0" dirty="0">
                <a:latin typeface="Times New Roman" panose="02020603050405020304" pitchFamily="18" charset="0"/>
              </a:rPr>
              <a:t>1</a:t>
            </a:r>
            <a:endParaRPr lang="ar-SA" dirty="0"/>
          </a:p>
        </p:txBody>
      </p:sp>
      <p:pic>
        <p:nvPicPr>
          <p:cNvPr id="37" name="صورة 36">
            <a:extLst>
              <a:ext uri="{FF2B5EF4-FFF2-40B4-BE49-F238E27FC236}">
                <a16:creationId xmlns:a16="http://schemas.microsoft.com/office/drawing/2014/main" id="{1BECFC27-232E-D1F3-559D-134024DA559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900554" y="3385858"/>
            <a:ext cx="2062825" cy="814815"/>
          </a:xfrm>
          <a:prstGeom prst="rect">
            <a:avLst/>
          </a:prstGeom>
        </p:spPr>
      </p:pic>
      <p:cxnSp>
        <p:nvCxnSpPr>
          <p:cNvPr id="34" name="رابط كسهم مستقيم 33">
            <a:extLst>
              <a:ext uri="{FF2B5EF4-FFF2-40B4-BE49-F238E27FC236}">
                <a16:creationId xmlns:a16="http://schemas.microsoft.com/office/drawing/2014/main" id="{4715F119-C521-A389-4AC5-92B25ABCBCCA}"/>
              </a:ext>
            </a:extLst>
          </p:cNvPr>
          <p:cNvCxnSpPr>
            <a:cxnSpLocks/>
          </p:cNvCxnSpPr>
          <p:nvPr/>
        </p:nvCxnSpPr>
        <p:spPr>
          <a:xfrm>
            <a:off x="433086" y="4035340"/>
            <a:ext cx="1768991" cy="0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" name="مربع نص 37">
            <a:extLst>
              <a:ext uri="{FF2B5EF4-FFF2-40B4-BE49-F238E27FC236}">
                <a16:creationId xmlns:a16="http://schemas.microsoft.com/office/drawing/2014/main" id="{282130BD-F0A9-5702-8F5B-EE0AFE45BC71}"/>
              </a:ext>
            </a:extLst>
          </p:cNvPr>
          <p:cNvSpPr txBox="1"/>
          <p:nvPr/>
        </p:nvSpPr>
        <p:spPr>
          <a:xfrm>
            <a:off x="3710599" y="3591289"/>
            <a:ext cx="192063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0"/>
            <a:r>
              <a:rPr lang="en-US" b="0" i="0" u="none" strike="noStrike" baseline="0" dirty="0">
                <a:latin typeface="Times New Roman" panose="02020603050405020304" pitchFamily="18" charset="0"/>
              </a:rPr>
              <a:t>R3 = R3 + 2</a:t>
            </a:r>
            <a:r>
              <a:rPr lang="pt-BR" dirty="0">
                <a:latin typeface="Times New Roman" panose="02020603050405020304" pitchFamily="18" charset="0"/>
              </a:rPr>
              <a:t>×</a:t>
            </a:r>
            <a:r>
              <a:rPr lang="en-US" dirty="0">
                <a:latin typeface="Times New Roman" panose="02020603050405020304" pitchFamily="18" charset="0"/>
              </a:rPr>
              <a:t>R2</a:t>
            </a:r>
            <a:endParaRPr lang="ar-SA" dirty="0"/>
          </a:p>
        </p:txBody>
      </p:sp>
      <p:pic>
        <p:nvPicPr>
          <p:cNvPr id="42" name="صورة 41">
            <a:extLst>
              <a:ext uri="{FF2B5EF4-FFF2-40B4-BE49-F238E27FC236}">
                <a16:creationId xmlns:a16="http://schemas.microsoft.com/office/drawing/2014/main" id="{F304ADA6-55B1-3C30-3EEF-A62F749DA8F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431798" y="3355715"/>
            <a:ext cx="2062825" cy="835443"/>
          </a:xfrm>
          <a:prstGeom prst="rect">
            <a:avLst/>
          </a:prstGeom>
        </p:spPr>
      </p:pic>
      <p:cxnSp>
        <p:nvCxnSpPr>
          <p:cNvPr id="39" name="رابط كسهم مستقيم 38">
            <a:extLst>
              <a:ext uri="{FF2B5EF4-FFF2-40B4-BE49-F238E27FC236}">
                <a16:creationId xmlns:a16="http://schemas.microsoft.com/office/drawing/2014/main" id="{D8435536-F33A-4C11-840E-87BBCF49DFFF}"/>
              </a:ext>
            </a:extLst>
          </p:cNvPr>
          <p:cNvCxnSpPr>
            <a:cxnSpLocks/>
          </p:cNvCxnSpPr>
          <p:nvPr/>
        </p:nvCxnSpPr>
        <p:spPr>
          <a:xfrm>
            <a:off x="3710599" y="4055354"/>
            <a:ext cx="1980287" cy="0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4" name="صورة 43">
            <a:extLst>
              <a:ext uri="{FF2B5EF4-FFF2-40B4-BE49-F238E27FC236}">
                <a16:creationId xmlns:a16="http://schemas.microsoft.com/office/drawing/2014/main" id="{FF7842AA-4FF4-5D13-C7FC-458D7EDCBAA8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479484" y="3427197"/>
            <a:ext cx="2586783" cy="1032444"/>
          </a:xfrm>
          <a:prstGeom prst="rect">
            <a:avLst/>
          </a:prstGeom>
        </p:spPr>
      </p:pic>
      <p:cxnSp>
        <p:nvCxnSpPr>
          <p:cNvPr id="45" name="رابط كسهم مستقيم 44">
            <a:extLst>
              <a:ext uri="{FF2B5EF4-FFF2-40B4-BE49-F238E27FC236}">
                <a16:creationId xmlns:a16="http://schemas.microsoft.com/office/drawing/2014/main" id="{20122F23-ED50-D36E-064D-FD12C179CC52}"/>
              </a:ext>
            </a:extLst>
          </p:cNvPr>
          <p:cNvCxnSpPr>
            <a:cxnSpLocks/>
          </p:cNvCxnSpPr>
          <p:nvPr/>
        </p:nvCxnSpPr>
        <p:spPr>
          <a:xfrm>
            <a:off x="7494623" y="3926614"/>
            <a:ext cx="990144" cy="0"/>
          </a:xfrm>
          <a:prstGeom prst="straightConnector1">
            <a:avLst/>
          </a:prstGeom>
          <a:ln w="571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7" name="مستطيل 46">
            <a:extLst>
              <a:ext uri="{FF2B5EF4-FFF2-40B4-BE49-F238E27FC236}">
                <a16:creationId xmlns:a16="http://schemas.microsoft.com/office/drawing/2014/main" id="{3D88DCDF-AC30-F0AC-B47A-E6F5DAA91751}"/>
              </a:ext>
            </a:extLst>
          </p:cNvPr>
          <p:cNvSpPr/>
          <p:nvPr/>
        </p:nvSpPr>
        <p:spPr>
          <a:xfrm>
            <a:off x="9771380" y="4124960"/>
            <a:ext cx="1221739" cy="334681"/>
          </a:xfrm>
          <a:prstGeom prst="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 rtl="0"/>
            <a:endParaRPr lang="ar-SA" dirty="0"/>
          </a:p>
        </p:txBody>
      </p:sp>
      <p:sp>
        <p:nvSpPr>
          <p:cNvPr id="48" name="مربع نص 47">
            <a:extLst>
              <a:ext uri="{FF2B5EF4-FFF2-40B4-BE49-F238E27FC236}">
                <a16:creationId xmlns:a16="http://schemas.microsoft.com/office/drawing/2014/main" id="{0CDB1FA8-6CAE-BAAE-D058-BFFF62AAD64C}"/>
              </a:ext>
            </a:extLst>
          </p:cNvPr>
          <p:cNvSpPr txBox="1"/>
          <p:nvPr/>
        </p:nvSpPr>
        <p:spPr>
          <a:xfrm>
            <a:off x="10904736" y="4035340"/>
            <a:ext cx="122174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b="0" i="0" u="none" strike="noStrike" baseline="0" dirty="0">
                <a:latin typeface="Times New Roman" panose="02020603050405020304" pitchFamily="18" charset="0"/>
              </a:rPr>
              <a:t>This is never true</a:t>
            </a:r>
            <a:endParaRPr lang="ar-SA" dirty="0"/>
          </a:p>
        </p:txBody>
      </p:sp>
      <p:sp>
        <p:nvSpPr>
          <p:cNvPr id="5" name="عنصر نائب لرقم الشريحة 4">
            <a:extLst>
              <a:ext uri="{FF2B5EF4-FFF2-40B4-BE49-F238E27FC236}">
                <a16:creationId xmlns:a16="http://schemas.microsoft.com/office/drawing/2014/main" id="{56A6F317-801B-6B6F-BF60-97224B8B9B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A2AAD9-6D4A-4784-9E2F-659133D448B1}" type="slidenum">
              <a:rPr lang="ar-SA" smtClean="0"/>
              <a:t>11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157260619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id="{84D5625D-7545-5799-318D-81DB3C7801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 rtl="0"/>
            <a:r>
              <a:rPr lang="en-US" dirty="0"/>
              <a:t>Exercise </a:t>
            </a:r>
            <a:endParaRPr lang="ar-SA" dirty="0"/>
          </a:p>
        </p:txBody>
      </p:sp>
      <p:pic>
        <p:nvPicPr>
          <p:cNvPr id="5" name="صورة 4">
            <a:extLst>
              <a:ext uri="{FF2B5EF4-FFF2-40B4-BE49-F238E27FC236}">
                <a16:creationId xmlns:a16="http://schemas.microsoft.com/office/drawing/2014/main" id="{0DD4D1DC-192F-AA44-FDCD-6BE527EFB2F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11371" y="1916442"/>
            <a:ext cx="9969259" cy="3055094"/>
          </a:xfrm>
          <a:prstGeom prst="rect">
            <a:avLst/>
          </a:prstGeom>
        </p:spPr>
      </p:pic>
      <p:sp>
        <p:nvSpPr>
          <p:cNvPr id="4" name="عنصر نائب لرقم الشريحة 3">
            <a:extLst>
              <a:ext uri="{FF2B5EF4-FFF2-40B4-BE49-F238E27FC236}">
                <a16:creationId xmlns:a16="http://schemas.microsoft.com/office/drawing/2014/main" id="{9292A78A-124D-B272-5E47-CD0D720BDF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A2AAD9-6D4A-4784-9E2F-659133D448B1}" type="slidenum">
              <a:rPr lang="ar-SA" smtClean="0"/>
              <a:t>12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280225652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id="{84D5625D-7545-5799-318D-81DB3C7801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 rtl="0"/>
            <a:r>
              <a:rPr lang="en-US" dirty="0"/>
              <a:t>Exercise </a:t>
            </a:r>
            <a:endParaRPr lang="ar-SA" dirty="0"/>
          </a:p>
        </p:txBody>
      </p:sp>
      <p:sp>
        <p:nvSpPr>
          <p:cNvPr id="3" name="مربع نص 2">
            <a:extLst>
              <a:ext uri="{FF2B5EF4-FFF2-40B4-BE49-F238E27FC236}">
                <a16:creationId xmlns:a16="http://schemas.microsoft.com/office/drawing/2014/main" id="{F893AA2D-5FF3-8414-DC11-4A8C546600C2}"/>
              </a:ext>
            </a:extLst>
          </p:cNvPr>
          <p:cNvSpPr txBox="1"/>
          <p:nvPr/>
        </p:nvSpPr>
        <p:spPr>
          <a:xfrm>
            <a:off x="838200" y="1429078"/>
            <a:ext cx="4543155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2800" b="1" i="0" u="none" strike="noStrike" baseline="0" dirty="0">
                <a:solidFill>
                  <a:srgbClr val="0070C0"/>
                </a:solidFill>
                <a:latin typeface="Times New Roman" panose="02020603050405020304" pitchFamily="18" charset="0"/>
              </a:rPr>
              <a:t>Solve the following system:</a:t>
            </a:r>
            <a:endParaRPr lang="ar-SA" sz="2800" b="1" dirty="0">
              <a:solidFill>
                <a:srgbClr val="0070C0"/>
              </a:solidFill>
            </a:endParaRPr>
          </a:p>
        </p:txBody>
      </p:sp>
      <p:pic>
        <p:nvPicPr>
          <p:cNvPr id="6" name="صورة 5">
            <a:extLst>
              <a:ext uri="{FF2B5EF4-FFF2-40B4-BE49-F238E27FC236}">
                <a16:creationId xmlns:a16="http://schemas.microsoft.com/office/drawing/2014/main" id="{D459D8D8-5421-F573-55E5-4FB0E7C0BEF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58392" y="2181696"/>
            <a:ext cx="3305968" cy="1581735"/>
          </a:xfrm>
          <a:prstGeom prst="rect">
            <a:avLst/>
          </a:prstGeom>
        </p:spPr>
      </p:pic>
      <p:cxnSp>
        <p:nvCxnSpPr>
          <p:cNvPr id="12" name="رابط مستقيم 11">
            <a:extLst>
              <a:ext uri="{FF2B5EF4-FFF2-40B4-BE49-F238E27FC236}">
                <a16:creationId xmlns:a16="http://schemas.microsoft.com/office/drawing/2014/main" id="{B3A99F67-EFC7-EAE2-D667-7BE62A692DA1}"/>
              </a:ext>
            </a:extLst>
          </p:cNvPr>
          <p:cNvCxnSpPr/>
          <p:nvPr/>
        </p:nvCxnSpPr>
        <p:spPr>
          <a:xfrm>
            <a:off x="6547752" y="2249000"/>
            <a:ext cx="0" cy="4238368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5" name="صورة 14">
            <a:extLst>
              <a:ext uri="{FF2B5EF4-FFF2-40B4-BE49-F238E27FC236}">
                <a16:creationId xmlns:a16="http://schemas.microsoft.com/office/drawing/2014/main" id="{B5989A26-75B7-8F41-FB92-A4F8AE920F55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33872" t="63378" r="41520" b="12932"/>
          <a:stretch/>
        </p:blipFill>
        <p:spPr>
          <a:xfrm>
            <a:off x="8251524" y="1967258"/>
            <a:ext cx="3000308" cy="1624645"/>
          </a:xfrm>
          <a:prstGeom prst="rect">
            <a:avLst/>
          </a:prstGeom>
        </p:spPr>
      </p:pic>
      <p:sp>
        <p:nvSpPr>
          <p:cNvPr id="5" name="عنصر نائب لرقم الشريحة 4">
            <a:extLst>
              <a:ext uri="{FF2B5EF4-FFF2-40B4-BE49-F238E27FC236}">
                <a16:creationId xmlns:a16="http://schemas.microsoft.com/office/drawing/2014/main" id="{872AD34C-5F07-74FF-9888-5F72BFA5E9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A2AAD9-6D4A-4784-9E2F-659133D448B1}" type="slidenum">
              <a:rPr lang="ar-SA" smtClean="0"/>
              <a:t>13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117779471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id="{84D5625D-7545-5799-318D-81DB3C7801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 rtl="0"/>
            <a:r>
              <a:rPr lang="en-US" dirty="0"/>
              <a:t>Exercise </a:t>
            </a:r>
            <a:endParaRPr lang="ar-SA" dirty="0"/>
          </a:p>
        </p:txBody>
      </p:sp>
      <p:pic>
        <p:nvPicPr>
          <p:cNvPr id="4" name="صورة 3">
            <a:extLst>
              <a:ext uri="{FF2B5EF4-FFF2-40B4-BE49-F238E27FC236}">
                <a16:creationId xmlns:a16="http://schemas.microsoft.com/office/drawing/2014/main" id="{C4A8A749-3CEC-006C-D6E4-06872D3D039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94037" y="1543651"/>
            <a:ext cx="7773945" cy="3770698"/>
          </a:xfrm>
          <a:prstGeom prst="rect">
            <a:avLst/>
          </a:prstGeom>
        </p:spPr>
      </p:pic>
      <p:sp>
        <p:nvSpPr>
          <p:cNvPr id="5" name="عنصر نائب لرقم الشريحة 4">
            <a:extLst>
              <a:ext uri="{FF2B5EF4-FFF2-40B4-BE49-F238E27FC236}">
                <a16:creationId xmlns:a16="http://schemas.microsoft.com/office/drawing/2014/main" id="{EFFFC349-D911-98E5-7F30-8C01A0EBE6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A2AAD9-6D4A-4784-9E2F-659133D448B1}" type="slidenum">
              <a:rPr lang="ar-SA" smtClean="0"/>
              <a:t>14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139653762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0FCBB2-C11F-4949-BC1F-1B162272B4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dirty="0"/>
              <a:t>More exercises</a:t>
            </a:r>
          </a:p>
        </p:txBody>
      </p:sp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01E172D7-3FBD-4462-95E9-DE8828084C7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5830" y="1690688"/>
            <a:ext cx="9055296" cy="4351338"/>
          </a:xfrm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11E04B9-2DAB-4053-AF43-0F4E7A2F57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A2AAD9-6D4A-4784-9E2F-659133D448B1}" type="slidenum">
              <a:rPr lang="ar-SA" smtClean="0"/>
              <a:t>15</a:t>
            </a:fld>
            <a:endParaRPr lang="ar-SA"/>
          </a:p>
        </p:txBody>
      </p:sp>
    </p:spTree>
    <p:extLst>
      <p:ext uri="{BB962C8B-B14F-4D97-AF65-F5344CB8AC3E}">
        <p14:creationId xmlns:p14="http://schemas.microsoft.com/office/powerpoint/2010/main" val="4016290036"/>
      </p:ext>
    </p:extLst>
  </p:cSld>
  <p:clrMapOvr>
    <a:masterClrMapping/>
  </p:clrMapOvr>
</p:sld>
</file>

<file path=ppt/theme/theme1.xml><?xml version="1.0" encoding="utf-8"?>
<a:theme xmlns:a="http://schemas.openxmlformats.org/drawingml/2006/main" name="نسق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نسق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33171</TotalTime>
  <Words>498</Words>
  <Application>Microsoft Office PowerPoint</Application>
  <PresentationFormat>Widescreen</PresentationFormat>
  <Paragraphs>120</Paragraphs>
  <Slides>15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21" baseType="lpstr">
      <vt:lpstr>Arial</vt:lpstr>
      <vt:lpstr>Calibri</vt:lpstr>
      <vt:lpstr>Calibri Light</vt:lpstr>
      <vt:lpstr>Times New Roman</vt:lpstr>
      <vt:lpstr>Wingdings</vt:lpstr>
      <vt:lpstr>نسق Office</vt:lpstr>
      <vt:lpstr>Chapter 1 Linear Equations in Linear Algebra</vt:lpstr>
      <vt:lpstr>Systems of Linear Equations</vt:lpstr>
      <vt:lpstr>Systems of Linear Equations</vt:lpstr>
      <vt:lpstr>Systems of Linear Equations</vt:lpstr>
      <vt:lpstr>Systems of Linear Equations</vt:lpstr>
      <vt:lpstr>Systems of Linear Equations</vt:lpstr>
      <vt:lpstr>Systems of Linear Equations</vt:lpstr>
      <vt:lpstr>Example 1:</vt:lpstr>
      <vt:lpstr>Systems of Linear Equations</vt:lpstr>
      <vt:lpstr>Example 2</vt:lpstr>
      <vt:lpstr>Example 3</vt:lpstr>
      <vt:lpstr>Exercise </vt:lpstr>
      <vt:lpstr>Exercise </vt:lpstr>
      <vt:lpstr>Exercise </vt:lpstr>
      <vt:lpstr>More exercises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Chapter 1 Linear Equations in Linear Algebra</dc:title>
  <dc:creator>محمد بن صديق</dc:creator>
  <cp:lastModifiedBy>Dr. Helene Kanso</cp:lastModifiedBy>
  <cp:revision>1178</cp:revision>
  <dcterms:created xsi:type="dcterms:W3CDTF">2022-08-26T19:59:21Z</dcterms:created>
  <dcterms:modified xsi:type="dcterms:W3CDTF">2024-09-04T11:32:59Z</dcterms:modified>
</cp:coreProperties>
</file>